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2"/>
  </p:notesMasterIdLst>
  <p:handoutMasterIdLst>
    <p:handoutMasterId r:id="rId23"/>
  </p:handoutMasterIdLst>
  <p:sldIdLst>
    <p:sldId id="282" r:id="rId5"/>
    <p:sldId id="302" r:id="rId6"/>
    <p:sldId id="306" r:id="rId7"/>
    <p:sldId id="307" r:id="rId8"/>
    <p:sldId id="308" r:id="rId9"/>
    <p:sldId id="300" r:id="rId10"/>
    <p:sldId id="309" r:id="rId11"/>
    <p:sldId id="310" r:id="rId12"/>
    <p:sldId id="317" r:id="rId13"/>
    <p:sldId id="311" r:id="rId14"/>
    <p:sldId id="312" r:id="rId15"/>
    <p:sldId id="315" r:id="rId16"/>
    <p:sldId id="316" r:id="rId17"/>
    <p:sldId id="313" r:id="rId18"/>
    <p:sldId id="314" r:id="rId19"/>
    <p:sldId id="283" r:id="rId20"/>
    <p:sldId id="296"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ain Panchal" initials="JP" lastIdx="1" clrIdx="0">
    <p:extLst>
      <p:ext uri="{19B8F6BF-5375-455C-9EA6-DF929625EA0E}">
        <p15:presenceInfo xmlns:p15="http://schemas.microsoft.com/office/powerpoint/2012/main" userId="a6e6fca429c8bd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47E"/>
    <a:srgbClr val="A8A519"/>
    <a:srgbClr val="053021"/>
    <a:srgbClr val="0948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2AC52-80F2-44FD-8887-E267670B688D}" v="4" dt="2020-11-20T16:34:16.986"/>
    <p1510:client id="{2038E7C3-8967-496B-91B5-59EE0687FB14}" v="295" dt="2020-11-20T15:31:53.822"/>
    <p1510:client id="{55E03191-1DC1-48F3-89B7-10D145FBFBCD}" v="49" dt="2020-11-23T20:29:55.857"/>
    <p1510:client id="{5AE0FEBD-3254-43ED-82E8-48ABCF798334}" v="37" dt="2020-11-20T10:49:52.454"/>
    <p1510:client id="{9B8A4ED0-388E-4C4C-981B-AD46EDC80DE4}" v="2" dt="2020-11-20T16:21:29.107"/>
    <p1510:client id="{B6D1F643-FC04-4EBD-A4BA-8A30BA8ED15D}" v="34" dt="2020-11-20T17:11:37.370"/>
    <p1510:client id="{BB5B9ADC-6B19-E81F-6CEB-C614E8CFC535}" v="1" dt="2020-11-23T21:44:45.522"/>
    <p1510:client id="{D0A3F38C-ACD7-986B-4FBC-9A2406F5AFEA}" v="77" dt="2020-11-24T21:09:41.942"/>
    <p1510:client id="{E8C27ABA-A055-4F23-AB68-8F7DA6BB3262}" v="424" dt="2020-11-24T11:15:38.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6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ain Panchal" userId="S::jpanchal@trentu.ca::88a11228-cef2-4262-ac2e-f8a9313686d0" providerId="AD" clId="Web-{E8C27ABA-A055-4F23-AB68-8F7DA6BB3262}"/>
    <pc:docChg chg="addSld modSld sldOrd">
      <pc:chgData name="Jaynain Panchal" userId="S::jpanchal@trentu.ca::88a11228-cef2-4262-ac2e-f8a9313686d0" providerId="AD" clId="Web-{E8C27ABA-A055-4F23-AB68-8F7DA6BB3262}" dt="2020-11-24T11:15:38.627" v="411" actId="20577"/>
      <pc:docMkLst>
        <pc:docMk/>
      </pc:docMkLst>
      <pc:sldChg chg="addSp modSp modTransition">
        <pc:chgData name="Jaynain Panchal" userId="S::jpanchal@trentu.ca::88a11228-cef2-4262-ac2e-f8a9313686d0" providerId="AD" clId="Web-{E8C27ABA-A055-4F23-AB68-8F7DA6BB3262}" dt="2020-11-24T11:06:24.687" v="351" actId="1076"/>
        <pc:sldMkLst>
          <pc:docMk/>
          <pc:sldMk cId="2433212891" sldId="283"/>
        </pc:sldMkLst>
        <pc:picChg chg="add mod">
          <ac:chgData name="Jaynain Panchal" userId="S::jpanchal@trentu.ca::88a11228-cef2-4262-ac2e-f8a9313686d0" providerId="AD" clId="Web-{E8C27ABA-A055-4F23-AB68-8F7DA6BB3262}" dt="2020-11-24T11:06:24.687" v="351" actId="1076"/>
          <ac:picMkLst>
            <pc:docMk/>
            <pc:sldMk cId="2433212891" sldId="283"/>
            <ac:picMk id="3" creationId="{B93A30C1-FB12-46FE-98FB-50C6B82CE772}"/>
          </ac:picMkLst>
        </pc:picChg>
      </pc:sldChg>
      <pc:sldChg chg="modTransition">
        <pc:chgData name="Jaynain Panchal" userId="S::jpanchal@trentu.ca::88a11228-cef2-4262-ac2e-f8a9313686d0" providerId="AD" clId="Web-{E8C27ABA-A055-4F23-AB68-8F7DA6BB3262}" dt="2020-11-24T11:05:16.843" v="349"/>
        <pc:sldMkLst>
          <pc:docMk/>
          <pc:sldMk cId="3198613785" sldId="296"/>
        </pc:sldMkLst>
      </pc:sldChg>
      <pc:sldChg chg="addSp modSp modTransition">
        <pc:chgData name="Jaynain Panchal" userId="S::jpanchal@trentu.ca::88a11228-cef2-4262-ac2e-f8a9313686d0" providerId="AD" clId="Web-{E8C27ABA-A055-4F23-AB68-8F7DA6BB3262}" dt="2020-11-24T11:09:33.875" v="362" actId="20577"/>
        <pc:sldMkLst>
          <pc:docMk/>
          <pc:sldMk cId="607962694" sldId="300"/>
        </pc:sldMkLst>
        <pc:spChg chg="mod">
          <ac:chgData name="Jaynain Panchal" userId="S::jpanchal@trentu.ca::88a11228-cef2-4262-ac2e-f8a9313686d0" providerId="AD" clId="Web-{E8C27ABA-A055-4F23-AB68-8F7DA6BB3262}" dt="2020-11-24T11:09:29.484" v="361" actId="20577"/>
          <ac:spMkLst>
            <pc:docMk/>
            <pc:sldMk cId="607962694" sldId="300"/>
            <ac:spMk id="2" creationId="{00000000-0000-0000-0000-000000000000}"/>
          </ac:spMkLst>
        </pc:spChg>
        <pc:spChg chg="mod">
          <ac:chgData name="Jaynain Panchal" userId="S::jpanchal@trentu.ca::88a11228-cef2-4262-ac2e-f8a9313686d0" providerId="AD" clId="Web-{E8C27ABA-A055-4F23-AB68-8F7DA6BB3262}" dt="2020-11-24T11:09:33.875" v="362" actId="20577"/>
          <ac:spMkLst>
            <pc:docMk/>
            <pc:sldMk cId="607962694" sldId="300"/>
            <ac:spMk id="4" creationId="{00000000-0000-0000-0000-000000000000}"/>
          </ac:spMkLst>
        </pc:spChg>
        <pc:picChg chg="add mod">
          <ac:chgData name="Jaynain Panchal" userId="S::jpanchal@trentu.ca::88a11228-cef2-4262-ac2e-f8a9313686d0" providerId="AD" clId="Web-{E8C27ABA-A055-4F23-AB68-8F7DA6BB3262}" dt="2020-11-24T10:49:42.660" v="206" actId="1076"/>
          <ac:picMkLst>
            <pc:docMk/>
            <pc:sldMk cId="607962694" sldId="300"/>
            <ac:picMk id="7" creationId="{25E8D6F9-D1E1-41DC-A0D7-7058BC996173}"/>
          </ac:picMkLst>
        </pc:picChg>
      </pc:sldChg>
      <pc:sldChg chg="addSp modSp modTransition">
        <pc:chgData name="Jaynain Panchal" userId="S::jpanchal@trentu.ca::88a11228-cef2-4262-ac2e-f8a9313686d0" providerId="AD" clId="Web-{E8C27ABA-A055-4F23-AB68-8F7DA6BB3262}" dt="2020-11-24T11:02:48.420" v="334"/>
        <pc:sldMkLst>
          <pc:docMk/>
          <pc:sldMk cId="2019687204" sldId="302"/>
        </pc:sldMkLst>
        <pc:spChg chg="mod">
          <ac:chgData name="Jaynain Panchal" userId="S::jpanchal@trentu.ca::88a11228-cef2-4262-ac2e-f8a9313686d0" providerId="AD" clId="Web-{E8C27ABA-A055-4F23-AB68-8F7DA6BB3262}" dt="2020-11-24T10:46:59.800" v="194" actId="20577"/>
          <ac:spMkLst>
            <pc:docMk/>
            <pc:sldMk cId="2019687204" sldId="302"/>
            <ac:spMk id="3" creationId="{00000000-0000-0000-0000-000000000000}"/>
          </ac:spMkLst>
        </pc:spChg>
        <pc:picChg chg="add mod">
          <ac:chgData name="Jaynain Panchal" userId="S::jpanchal@trentu.ca::88a11228-cef2-4262-ac2e-f8a9313686d0" providerId="AD" clId="Web-{E8C27ABA-A055-4F23-AB68-8F7DA6BB3262}" dt="2020-11-24T10:47:07.019" v="196" actId="1076"/>
          <ac:picMkLst>
            <pc:docMk/>
            <pc:sldMk cId="2019687204" sldId="302"/>
            <ac:picMk id="6" creationId="{8286D2E7-7699-43D5-9E7A-9BFC52A5C073}"/>
          </ac:picMkLst>
        </pc:picChg>
      </pc:sldChg>
      <pc:sldChg chg="addSp modSp modTransition">
        <pc:chgData name="Jaynain Panchal" userId="S::jpanchal@trentu.ca::88a11228-cef2-4262-ac2e-f8a9313686d0" providerId="AD" clId="Web-{E8C27ABA-A055-4F23-AB68-8F7DA6BB3262}" dt="2020-11-24T11:03:03.514" v="335"/>
        <pc:sldMkLst>
          <pc:docMk/>
          <pc:sldMk cId="2862806527" sldId="306"/>
        </pc:sldMkLst>
        <pc:picChg chg="add mod">
          <ac:chgData name="Jaynain Panchal" userId="S::jpanchal@trentu.ca::88a11228-cef2-4262-ac2e-f8a9313686d0" providerId="AD" clId="Web-{E8C27ABA-A055-4F23-AB68-8F7DA6BB3262}" dt="2020-11-24T10:47:43.160" v="198" actId="1076"/>
          <ac:picMkLst>
            <pc:docMk/>
            <pc:sldMk cId="2862806527" sldId="306"/>
            <ac:picMk id="6" creationId="{BB404332-AD6E-45B8-A05B-F77E3F0AC097}"/>
          </ac:picMkLst>
        </pc:picChg>
      </pc:sldChg>
      <pc:sldChg chg="addSp delSp modSp modTransition addAnim delAnim modAnim">
        <pc:chgData name="Jaynain Panchal" userId="S::jpanchal@trentu.ca::88a11228-cef2-4262-ac2e-f8a9313686d0" providerId="AD" clId="Web-{E8C27ABA-A055-4F23-AB68-8F7DA6BB3262}" dt="2020-11-24T11:13:19.548" v="382" actId="1076"/>
        <pc:sldMkLst>
          <pc:docMk/>
          <pc:sldMk cId="2281463097" sldId="307"/>
        </pc:sldMkLst>
        <pc:spChg chg="mod">
          <ac:chgData name="Jaynain Panchal" userId="S::jpanchal@trentu.ca::88a11228-cef2-4262-ac2e-f8a9313686d0" providerId="AD" clId="Web-{E8C27ABA-A055-4F23-AB68-8F7DA6BB3262}" dt="2020-11-24T11:08:51.203" v="357" actId="1076"/>
          <ac:spMkLst>
            <pc:docMk/>
            <pc:sldMk cId="2281463097" sldId="307"/>
            <ac:spMk id="2" creationId="{00000000-0000-0000-0000-000000000000}"/>
          </ac:spMkLst>
        </pc:spChg>
        <pc:spChg chg="del">
          <ac:chgData name="Jaynain Panchal" userId="S::jpanchal@trentu.ca::88a11228-cef2-4262-ac2e-f8a9313686d0" providerId="AD" clId="Web-{E8C27ABA-A055-4F23-AB68-8F7DA6BB3262}" dt="2020-11-24T11:08:54.328" v="358"/>
          <ac:spMkLst>
            <pc:docMk/>
            <pc:sldMk cId="2281463097" sldId="307"/>
            <ac:spMk id="5" creationId="{00000000-0000-0000-0000-000000000000}"/>
          </ac:spMkLst>
        </pc:spChg>
        <pc:picChg chg="add mod">
          <ac:chgData name="Jaynain Panchal" userId="S::jpanchal@trentu.ca::88a11228-cef2-4262-ac2e-f8a9313686d0" providerId="AD" clId="Web-{E8C27ABA-A055-4F23-AB68-8F7DA6BB3262}" dt="2020-11-24T10:48:32.160" v="201" actId="1076"/>
          <ac:picMkLst>
            <pc:docMk/>
            <pc:sldMk cId="2281463097" sldId="307"/>
            <ac:picMk id="6" creationId="{8C876C1B-49A2-479A-9945-335DD3BD51DE}"/>
          </ac:picMkLst>
        </pc:picChg>
        <pc:picChg chg="add mod">
          <ac:chgData name="Jaynain Panchal" userId="S::jpanchal@trentu.ca::88a11228-cef2-4262-ac2e-f8a9313686d0" providerId="AD" clId="Web-{E8C27ABA-A055-4F23-AB68-8F7DA6BB3262}" dt="2020-11-24T11:10:30.141" v="366" actId="1076"/>
          <ac:picMkLst>
            <pc:docMk/>
            <pc:sldMk cId="2281463097" sldId="307"/>
            <ac:picMk id="7" creationId="{B9B6F3E2-99F4-4F83-B007-E3282CCF6B0F}"/>
          </ac:picMkLst>
        </pc:picChg>
        <pc:picChg chg="add mod">
          <ac:chgData name="Jaynain Panchal" userId="S::jpanchal@trentu.ca::88a11228-cef2-4262-ac2e-f8a9313686d0" providerId="AD" clId="Web-{E8C27ABA-A055-4F23-AB68-8F7DA6BB3262}" dt="2020-11-24T11:10:53.188" v="369" actId="14100"/>
          <ac:picMkLst>
            <pc:docMk/>
            <pc:sldMk cId="2281463097" sldId="307"/>
            <ac:picMk id="8" creationId="{39B84D7A-2364-4930-B08C-A4FD9982BFA3}"/>
          </ac:picMkLst>
        </pc:picChg>
        <pc:picChg chg="add mod">
          <ac:chgData name="Jaynain Panchal" userId="S::jpanchal@trentu.ca::88a11228-cef2-4262-ac2e-f8a9313686d0" providerId="AD" clId="Web-{E8C27ABA-A055-4F23-AB68-8F7DA6BB3262}" dt="2020-11-24T11:12:07.673" v="374" actId="1076"/>
          <ac:picMkLst>
            <pc:docMk/>
            <pc:sldMk cId="2281463097" sldId="307"/>
            <ac:picMk id="9" creationId="{800628E5-7E82-459F-8D71-2BBB196B697D}"/>
          </ac:picMkLst>
        </pc:picChg>
        <pc:picChg chg="add mod">
          <ac:chgData name="Jaynain Panchal" userId="S::jpanchal@trentu.ca::88a11228-cef2-4262-ac2e-f8a9313686d0" providerId="AD" clId="Web-{E8C27ABA-A055-4F23-AB68-8F7DA6BB3262}" dt="2020-11-24T11:12:47.157" v="378" actId="1076"/>
          <ac:picMkLst>
            <pc:docMk/>
            <pc:sldMk cId="2281463097" sldId="307"/>
            <ac:picMk id="10" creationId="{A16643AB-D8F3-4E1F-8952-4F3B2B4D4D1E}"/>
          </ac:picMkLst>
        </pc:picChg>
        <pc:picChg chg="add mod">
          <ac:chgData name="Jaynain Panchal" userId="S::jpanchal@trentu.ca::88a11228-cef2-4262-ac2e-f8a9313686d0" providerId="AD" clId="Web-{E8C27ABA-A055-4F23-AB68-8F7DA6BB3262}" dt="2020-11-24T11:13:19.548" v="382" actId="1076"/>
          <ac:picMkLst>
            <pc:docMk/>
            <pc:sldMk cId="2281463097" sldId="307"/>
            <ac:picMk id="11" creationId="{B40F30AB-0D34-44F2-9EA5-B8A514EF36D6}"/>
          </ac:picMkLst>
        </pc:picChg>
      </pc:sldChg>
      <pc:sldChg chg="addSp delSp modSp modTransition">
        <pc:chgData name="Jaynain Panchal" userId="S::jpanchal@trentu.ca::88a11228-cef2-4262-ac2e-f8a9313686d0" providerId="AD" clId="Web-{E8C27ABA-A055-4F23-AB68-8F7DA6BB3262}" dt="2020-11-24T11:15:38.627" v="411" actId="20577"/>
        <pc:sldMkLst>
          <pc:docMk/>
          <pc:sldMk cId="821871504" sldId="308"/>
        </pc:sldMkLst>
        <pc:spChg chg="mod">
          <ac:chgData name="Jaynain Panchal" userId="S::jpanchal@trentu.ca::88a11228-cef2-4262-ac2e-f8a9313686d0" providerId="AD" clId="Web-{E8C27ABA-A055-4F23-AB68-8F7DA6BB3262}" dt="2020-11-24T11:09:18.891" v="359" actId="20577"/>
          <ac:spMkLst>
            <pc:docMk/>
            <pc:sldMk cId="821871504" sldId="308"/>
            <ac:spMk id="2" creationId="{00000000-0000-0000-0000-000000000000}"/>
          </ac:spMkLst>
        </pc:spChg>
        <pc:spChg chg="add del mod">
          <ac:chgData name="Jaynain Panchal" userId="S::jpanchal@trentu.ca::88a11228-cef2-4262-ac2e-f8a9313686d0" providerId="AD" clId="Web-{E8C27ABA-A055-4F23-AB68-8F7DA6BB3262}" dt="2020-11-24T10:24:23.464" v="26"/>
          <ac:spMkLst>
            <pc:docMk/>
            <pc:sldMk cId="821871504" sldId="308"/>
            <ac:spMk id="8" creationId="{E1BC5AFA-0BC9-4C1A-B506-BDC51C48E340}"/>
          </ac:spMkLst>
        </pc:spChg>
        <pc:spChg chg="add mod">
          <ac:chgData name="Jaynain Panchal" userId="S::jpanchal@trentu.ca::88a11228-cef2-4262-ac2e-f8a9313686d0" providerId="AD" clId="Web-{E8C27ABA-A055-4F23-AB68-8F7DA6BB3262}" dt="2020-11-24T11:15:38.627" v="411" actId="20577"/>
          <ac:spMkLst>
            <pc:docMk/>
            <pc:sldMk cId="821871504" sldId="308"/>
            <ac:spMk id="10" creationId="{2C3F7F19-6096-4AEA-B7D8-6F29309B69B1}"/>
          </ac:spMkLst>
        </pc:spChg>
        <pc:graphicFrameChg chg="add del mod">
          <ac:chgData name="Jaynain Panchal" userId="S::jpanchal@trentu.ca::88a11228-cef2-4262-ac2e-f8a9313686d0" providerId="AD" clId="Web-{E8C27ABA-A055-4F23-AB68-8F7DA6BB3262}" dt="2020-11-24T10:24:23.464" v="27"/>
          <ac:graphicFrameMkLst>
            <pc:docMk/>
            <pc:sldMk cId="821871504" sldId="308"/>
            <ac:graphicFrameMk id="7" creationId="{1CDFF469-054D-4B28-9662-E4CFC9A7FB16}"/>
          </ac:graphicFrameMkLst>
        </pc:graphicFrameChg>
        <pc:picChg chg="add mod">
          <ac:chgData name="Jaynain Panchal" userId="S::jpanchal@trentu.ca::88a11228-cef2-4262-ac2e-f8a9313686d0" providerId="AD" clId="Web-{E8C27ABA-A055-4F23-AB68-8F7DA6BB3262}" dt="2020-11-24T10:49:31.348" v="204" actId="1076"/>
          <ac:picMkLst>
            <pc:docMk/>
            <pc:sldMk cId="821871504" sldId="308"/>
            <ac:picMk id="11" creationId="{C4607912-DAF7-48FA-AB4C-5DD896CAB57E}"/>
          </ac:picMkLst>
        </pc:picChg>
      </pc:sldChg>
      <pc:sldChg chg="addSp modSp modTransition addAnim delAnim modAnim">
        <pc:chgData name="Jaynain Panchal" userId="S::jpanchal@trentu.ca::88a11228-cef2-4262-ac2e-f8a9313686d0" providerId="AD" clId="Web-{E8C27ABA-A055-4F23-AB68-8F7DA6BB3262}" dt="2020-11-24T11:04:01.686" v="339"/>
        <pc:sldMkLst>
          <pc:docMk/>
          <pc:sldMk cId="3664627996" sldId="309"/>
        </pc:sldMkLst>
        <pc:spChg chg="mod">
          <ac:chgData name="Jaynain Panchal" userId="S::jpanchal@trentu.ca::88a11228-cef2-4262-ac2e-f8a9313686d0" providerId="AD" clId="Web-{E8C27ABA-A055-4F23-AB68-8F7DA6BB3262}" dt="2020-11-24T10:54:24.552" v="293" actId="1076"/>
          <ac:spMkLst>
            <pc:docMk/>
            <pc:sldMk cId="3664627996" sldId="309"/>
            <ac:spMk id="2" creationId="{00000000-0000-0000-0000-000000000000}"/>
          </ac:spMkLst>
        </pc:spChg>
        <pc:spChg chg="add mod">
          <ac:chgData name="Jaynain Panchal" userId="S::jpanchal@trentu.ca::88a11228-cef2-4262-ac2e-f8a9313686d0" providerId="AD" clId="Web-{E8C27ABA-A055-4F23-AB68-8F7DA6BB3262}" dt="2020-11-24T10:53:59.146" v="282" actId="1076"/>
          <ac:spMkLst>
            <pc:docMk/>
            <pc:sldMk cId="3664627996" sldId="309"/>
            <ac:spMk id="7" creationId="{F3798800-3091-4924-87D2-369B436C2D38}"/>
          </ac:spMkLst>
        </pc:spChg>
        <pc:spChg chg="add mod">
          <ac:chgData name="Jaynain Panchal" userId="S::jpanchal@trentu.ca::88a11228-cef2-4262-ac2e-f8a9313686d0" providerId="AD" clId="Web-{E8C27ABA-A055-4F23-AB68-8F7DA6BB3262}" dt="2020-11-24T10:53:12.521" v="274" actId="1076"/>
          <ac:spMkLst>
            <pc:docMk/>
            <pc:sldMk cId="3664627996" sldId="309"/>
            <ac:spMk id="9" creationId="{BAE1DDBF-8660-48B2-A432-E69547EF375B}"/>
          </ac:spMkLst>
        </pc:spChg>
        <pc:spChg chg="add mod">
          <ac:chgData name="Jaynain Panchal" userId="S::jpanchal@trentu.ca::88a11228-cef2-4262-ac2e-f8a9313686d0" providerId="AD" clId="Web-{E8C27ABA-A055-4F23-AB68-8F7DA6BB3262}" dt="2020-11-24T10:54:34.630" v="294" actId="1076"/>
          <ac:spMkLst>
            <pc:docMk/>
            <pc:sldMk cId="3664627996" sldId="309"/>
            <ac:spMk id="11" creationId="{C49EFE0C-7F15-4F95-A2B5-9D6FF871F2D8}"/>
          </ac:spMkLst>
        </pc:spChg>
        <pc:spChg chg="add mod">
          <ac:chgData name="Jaynain Panchal" userId="S::jpanchal@trentu.ca::88a11228-cef2-4262-ac2e-f8a9313686d0" providerId="AD" clId="Web-{E8C27ABA-A055-4F23-AB68-8F7DA6BB3262}" dt="2020-11-24T10:52:32.036" v="264" actId="1076"/>
          <ac:spMkLst>
            <pc:docMk/>
            <pc:sldMk cId="3664627996" sldId="309"/>
            <ac:spMk id="13" creationId="{086D1DDB-48D7-404B-A625-DF3854C8D7E0}"/>
          </ac:spMkLst>
        </pc:spChg>
        <pc:picChg chg="add mod">
          <ac:chgData name="Jaynain Panchal" userId="S::jpanchal@trentu.ca::88a11228-cef2-4262-ac2e-f8a9313686d0" providerId="AD" clId="Web-{E8C27ABA-A055-4F23-AB68-8F7DA6BB3262}" dt="2020-11-24T10:57:44.684" v="307" actId="14100"/>
          <ac:picMkLst>
            <pc:docMk/>
            <pc:sldMk cId="3664627996" sldId="309"/>
            <ac:picMk id="14" creationId="{5C70772B-6C1C-40D8-AA6E-79FE28DCD2EC}"/>
          </ac:picMkLst>
        </pc:picChg>
        <pc:picChg chg="add mod">
          <ac:chgData name="Jaynain Panchal" userId="S::jpanchal@trentu.ca::88a11228-cef2-4262-ac2e-f8a9313686d0" providerId="AD" clId="Web-{E8C27ABA-A055-4F23-AB68-8F7DA6BB3262}" dt="2020-11-24T10:56:16.771" v="298" actId="1076"/>
          <ac:picMkLst>
            <pc:docMk/>
            <pc:sldMk cId="3664627996" sldId="309"/>
            <ac:picMk id="15" creationId="{12C2259B-70A4-459E-B755-9A52CFB447AE}"/>
          </ac:picMkLst>
        </pc:picChg>
        <pc:picChg chg="add mod">
          <ac:chgData name="Jaynain Panchal" userId="S::jpanchal@trentu.ca::88a11228-cef2-4262-ac2e-f8a9313686d0" providerId="AD" clId="Web-{E8C27ABA-A055-4F23-AB68-8F7DA6BB3262}" dt="2020-11-24T10:57:38.637" v="306" actId="14100"/>
          <ac:picMkLst>
            <pc:docMk/>
            <pc:sldMk cId="3664627996" sldId="309"/>
            <ac:picMk id="16" creationId="{911EE209-68AB-45B0-B79B-AFD49BA2C4E9}"/>
          </ac:picMkLst>
        </pc:picChg>
        <pc:picChg chg="add mod">
          <ac:chgData name="Jaynain Panchal" userId="S::jpanchal@trentu.ca::88a11228-cef2-4262-ac2e-f8a9313686d0" providerId="AD" clId="Web-{E8C27ABA-A055-4F23-AB68-8F7DA6BB3262}" dt="2020-11-24T10:57:48.887" v="309" actId="14100"/>
          <ac:picMkLst>
            <pc:docMk/>
            <pc:sldMk cId="3664627996" sldId="309"/>
            <ac:picMk id="17" creationId="{D0010988-3A4C-4A43-BBDC-9F0ADE0722F9}"/>
          </ac:picMkLst>
        </pc:picChg>
        <pc:picChg chg="add mod">
          <ac:chgData name="Jaynain Panchal" userId="S::jpanchal@trentu.ca::88a11228-cef2-4262-ac2e-f8a9313686d0" providerId="AD" clId="Web-{E8C27ABA-A055-4F23-AB68-8F7DA6BB3262}" dt="2020-11-24T10:58:06.544" v="312" actId="1076"/>
          <ac:picMkLst>
            <pc:docMk/>
            <pc:sldMk cId="3664627996" sldId="309"/>
            <ac:picMk id="18" creationId="{226F753F-AAA7-457B-88EE-0AB06E096067}"/>
          </ac:picMkLst>
        </pc:picChg>
      </pc:sldChg>
      <pc:sldChg chg="addSp delSp modSp modTransition">
        <pc:chgData name="Jaynain Panchal" userId="S::jpanchal@trentu.ca::88a11228-cef2-4262-ac2e-f8a9313686d0" providerId="AD" clId="Web-{E8C27ABA-A055-4F23-AB68-8F7DA6BB3262}" dt="2020-11-24T11:04:07.358" v="340"/>
        <pc:sldMkLst>
          <pc:docMk/>
          <pc:sldMk cId="3008192768" sldId="310"/>
        </pc:sldMkLst>
        <pc:spChg chg="del mod">
          <ac:chgData name="Jaynain Panchal" userId="S::jpanchal@trentu.ca::88a11228-cef2-4262-ac2e-f8a9313686d0" providerId="AD" clId="Web-{E8C27ABA-A055-4F23-AB68-8F7DA6BB3262}" dt="2020-11-24T10:43:14.315" v="179"/>
          <ac:spMkLst>
            <pc:docMk/>
            <pc:sldMk cId="3008192768" sldId="310"/>
            <ac:spMk id="2" creationId="{00000000-0000-0000-0000-000000000000}"/>
          </ac:spMkLst>
        </pc:spChg>
        <pc:spChg chg="mod">
          <ac:chgData name="Jaynain Panchal" userId="S::jpanchal@trentu.ca::88a11228-cef2-4262-ac2e-f8a9313686d0" providerId="AD" clId="Web-{E8C27ABA-A055-4F23-AB68-8F7DA6BB3262}" dt="2020-11-24T10:39:19.422" v="177" actId="20577"/>
          <ac:spMkLst>
            <pc:docMk/>
            <pc:sldMk cId="3008192768" sldId="310"/>
            <ac:spMk id="3" creationId="{00000000-0000-0000-0000-000000000000}"/>
          </ac:spMkLst>
        </pc:spChg>
        <pc:spChg chg="del">
          <ac:chgData name="Jaynain Panchal" userId="S::jpanchal@trentu.ca::88a11228-cef2-4262-ac2e-f8a9313686d0" providerId="AD" clId="Web-{E8C27ABA-A055-4F23-AB68-8F7DA6BB3262}" dt="2020-11-24T10:45:01.925" v="189"/>
          <ac:spMkLst>
            <pc:docMk/>
            <pc:sldMk cId="3008192768" sldId="310"/>
            <ac:spMk id="5" creationId="{00000000-0000-0000-0000-000000000000}"/>
          </ac:spMkLst>
        </pc:spChg>
        <pc:spChg chg="add del mod">
          <ac:chgData name="Jaynain Panchal" userId="S::jpanchal@trentu.ca::88a11228-cef2-4262-ac2e-f8a9313686d0" providerId="AD" clId="Web-{E8C27ABA-A055-4F23-AB68-8F7DA6BB3262}" dt="2020-11-24T10:44:49.612" v="184"/>
          <ac:spMkLst>
            <pc:docMk/>
            <pc:sldMk cId="3008192768" sldId="310"/>
            <ac:spMk id="9" creationId="{F5A640A0-A84D-474F-9057-2A4A0B021496}"/>
          </ac:spMkLst>
        </pc:spChg>
        <pc:picChg chg="add del mod ord">
          <ac:chgData name="Jaynain Panchal" userId="S::jpanchal@trentu.ca::88a11228-cef2-4262-ac2e-f8a9313686d0" providerId="AD" clId="Web-{E8C27ABA-A055-4F23-AB68-8F7DA6BB3262}" dt="2020-11-24T10:44:05.737" v="183"/>
          <ac:picMkLst>
            <pc:docMk/>
            <pc:sldMk cId="3008192768" sldId="310"/>
            <ac:picMk id="6" creationId="{F46F3212-A553-44D4-97EC-BE348E9216F4}"/>
          </ac:picMkLst>
        </pc:picChg>
        <pc:picChg chg="add mod">
          <ac:chgData name="Jaynain Panchal" userId="S::jpanchal@trentu.ca::88a11228-cef2-4262-ac2e-f8a9313686d0" providerId="AD" clId="Web-{E8C27ABA-A055-4F23-AB68-8F7DA6BB3262}" dt="2020-11-24T10:43:57.643" v="182" actId="1076"/>
          <ac:picMkLst>
            <pc:docMk/>
            <pc:sldMk cId="3008192768" sldId="310"/>
            <ac:picMk id="7" creationId="{FDFE0A50-233E-4F8E-B35E-FCD8C5C24665}"/>
          </ac:picMkLst>
        </pc:picChg>
        <pc:picChg chg="add mod ord">
          <ac:chgData name="Jaynain Panchal" userId="S::jpanchal@trentu.ca::88a11228-cef2-4262-ac2e-f8a9313686d0" providerId="AD" clId="Web-{E8C27ABA-A055-4F23-AB68-8F7DA6BB3262}" dt="2020-11-24T10:45:08.534" v="190" actId="1076"/>
          <ac:picMkLst>
            <pc:docMk/>
            <pc:sldMk cId="3008192768" sldId="310"/>
            <ac:picMk id="10" creationId="{458C59E1-199D-4C19-BC98-8B7C30AE2D3C}"/>
          </ac:picMkLst>
        </pc:picChg>
      </pc:sldChg>
      <pc:sldChg chg="addSp modSp modTransition">
        <pc:chgData name="Jaynain Panchal" userId="S::jpanchal@trentu.ca::88a11228-cef2-4262-ac2e-f8a9313686d0" providerId="AD" clId="Web-{E8C27ABA-A055-4F23-AB68-8F7DA6BB3262}" dt="2020-11-24T11:04:28.546" v="342"/>
        <pc:sldMkLst>
          <pc:docMk/>
          <pc:sldMk cId="3223137376" sldId="311"/>
        </pc:sldMkLst>
        <pc:spChg chg="mod">
          <ac:chgData name="Jaynain Panchal" userId="S::jpanchal@trentu.ca::88a11228-cef2-4262-ac2e-f8a9313686d0" providerId="AD" clId="Web-{E8C27ABA-A055-4F23-AB68-8F7DA6BB3262}" dt="2020-11-24T10:38:44.719" v="167" actId="1076"/>
          <ac:spMkLst>
            <pc:docMk/>
            <pc:sldMk cId="3223137376" sldId="311"/>
            <ac:spMk id="2" creationId="{00000000-0000-0000-0000-000000000000}"/>
          </ac:spMkLst>
        </pc:spChg>
        <pc:picChg chg="add mod">
          <ac:chgData name="Jaynain Panchal" userId="S::jpanchal@trentu.ca::88a11228-cef2-4262-ac2e-f8a9313686d0" providerId="AD" clId="Web-{E8C27ABA-A055-4F23-AB68-8F7DA6BB3262}" dt="2020-11-24T10:59:54.279" v="320" actId="1076"/>
          <ac:picMkLst>
            <pc:docMk/>
            <pc:sldMk cId="3223137376" sldId="311"/>
            <ac:picMk id="6" creationId="{B99C62F5-CC59-4170-A642-9D9477C75C70}"/>
          </ac:picMkLst>
        </pc:picChg>
      </pc:sldChg>
      <pc:sldChg chg="addSp modSp modTransition">
        <pc:chgData name="Jaynain Panchal" userId="S::jpanchal@trentu.ca::88a11228-cef2-4262-ac2e-f8a9313686d0" providerId="AD" clId="Web-{E8C27ABA-A055-4F23-AB68-8F7DA6BB3262}" dt="2020-11-24T11:04:28.577" v="343"/>
        <pc:sldMkLst>
          <pc:docMk/>
          <pc:sldMk cId="3033143372" sldId="312"/>
        </pc:sldMkLst>
        <pc:picChg chg="add mod">
          <ac:chgData name="Jaynain Panchal" userId="S::jpanchal@trentu.ca::88a11228-cef2-4262-ac2e-f8a9313686d0" providerId="AD" clId="Web-{E8C27ABA-A055-4F23-AB68-8F7DA6BB3262}" dt="2020-11-24T11:00:15.373" v="322" actId="1076"/>
          <ac:picMkLst>
            <pc:docMk/>
            <pc:sldMk cId="3033143372" sldId="312"/>
            <ac:picMk id="6" creationId="{82630B9E-A0D4-45DC-9525-2845A8F28C0A}"/>
          </ac:picMkLst>
        </pc:picChg>
      </pc:sldChg>
      <pc:sldChg chg="addSp delSp modSp ord modTransition">
        <pc:chgData name="Jaynain Panchal" userId="S::jpanchal@trentu.ca::88a11228-cef2-4262-ac2e-f8a9313686d0" providerId="AD" clId="Web-{E8C27ABA-A055-4F23-AB68-8F7DA6BB3262}" dt="2020-11-24T11:04:58.218" v="346"/>
        <pc:sldMkLst>
          <pc:docMk/>
          <pc:sldMk cId="2499564539" sldId="313"/>
        </pc:sldMkLst>
        <pc:picChg chg="add del mod">
          <ac:chgData name="Jaynain Panchal" userId="S::jpanchal@trentu.ca::88a11228-cef2-4262-ac2e-f8a9313686d0" providerId="AD" clId="Web-{E8C27ABA-A055-4F23-AB68-8F7DA6BB3262}" dt="2020-11-24T10:37:35.625" v="158"/>
          <ac:picMkLst>
            <pc:docMk/>
            <pc:sldMk cId="2499564539" sldId="313"/>
            <ac:picMk id="5" creationId="{DEFF47E2-C83E-4620-B40A-C4A51714C9A3}"/>
          </ac:picMkLst>
        </pc:picChg>
        <pc:picChg chg="add">
          <ac:chgData name="Jaynain Panchal" userId="S::jpanchal@trentu.ca::88a11228-cef2-4262-ac2e-f8a9313686d0" providerId="AD" clId="Web-{E8C27ABA-A055-4F23-AB68-8F7DA6BB3262}" dt="2020-11-24T11:01:01.748" v="329"/>
          <ac:picMkLst>
            <pc:docMk/>
            <pc:sldMk cId="2499564539" sldId="313"/>
            <ac:picMk id="7" creationId="{40529FEB-3492-4262-86A1-A04BC1FFF09F}"/>
          </ac:picMkLst>
        </pc:picChg>
      </pc:sldChg>
      <pc:sldChg chg="addSp delSp modSp modTransition">
        <pc:chgData name="Jaynain Panchal" userId="S::jpanchal@trentu.ca::88a11228-cef2-4262-ac2e-f8a9313686d0" providerId="AD" clId="Web-{E8C27ABA-A055-4F23-AB68-8F7DA6BB3262}" dt="2020-11-24T11:08:15.640" v="356" actId="1076"/>
        <pc:sldMkLst>
          <pc:docMk/>
          <pc:sldMk cId="1194584526" sldId="314"/>
        </pc:sldMkLst>
        <pc:picChg chg="add del mod">
          <ac:chgData name="Jaynain Panchal" userId="S::jpanchal@trentu.ca::88a11228-cef2-4262-ac2e-f8a9313686d0" providerId="AD" clId="Web-{E8C27ABA-A055-4F23-AB68-8F7DA6BB3262}" dt="2020-11-24T11:06:36.296" v="352"/>
          <ac:picMkLst>
            <pc:docMk/>
            <pc:sldMk cId="1194584526" sldId="314"/>
            <ac:picMk id="6" creationId="{EA431E0D-D546-4994-A55F-B1AD70CCEF0A}"/>
          </ac:picMkLst>
        </pc:picChg>
        <pc:picChg chg="add mod">
          <ac:chgData name="Jaynain Panchal" userId="S::jpanchal@trentu.ca::88a11228-cef2-4262-ac2e-f8a9313686d0" providerId="AD" clId="Web-{E8C27ABA-A055-4F23-AB68-8F7DA6BB3262}" dt="2020-11-24T11:08:15.640" v="356" actId="1076"/>
          <ac:picMkLst>
            <pc:docMk/>
            <pc:sldMk cId="1194584526" sldId="314"/>
            <ac:picMk id="7" creationId="{BC581104-30D9-43D0-9981-454895518DEC}"/>
          </ac:picMkLst>
        </pc:picChg>
      </pc:sldChg>
      <pc:sldChg chg="addSp delSp modSp add replId modTransition">
        <pc:chgData name="Jaynain Panchal" userId="S::jpanchal@trentu.ca::88a11228-cef2-4262-ac2e-f8a9313686d0" providerId="AD" clId="Web-{E8C27ABA-A055-4F23-AB68-8F7DA6BB3262}" dt="2020-11-24T11:04:46.358" v="344"/>
        <pc:sldMkLst>
          <pc:docMk/>
          <pc:sldMk cId="3608275594" sldId="315"/>
        </pc:sldMkLst>
        <pc:spChg chg="mod">
          <ac:chgData name="Jaynain Panchal" userId="S::jpanchal@trentu.ca::88a11228-cef2-4262-ac2e-f8a9313686d0" providerId="AD" clId="Web-{E8C27ABA-A055-4F23-AB68-8F7DA6BB3262}" dt="2020-11-24T10:36:10.781" v="131" actId="20577"/>
          <ac:spMkLst>
            <pc:docMk/>
            <pc:sldMk cId="3608275594" sldId="315"/>
            <ac:spMk id="2" creationId="{00000000-0000-0000-0000-000000000000}"/>
          </ac:spMkLst>
        </pc:spChg>
        <pc:spChg chg="add mod">
          <ac:chgData name="Jaynain Panchal" userId="S::jpanchal@trentu.ca::88a11228-cef2-4262-ac2e-f8a9313686d0" providerId="AD" clId="Web-{E8C27ABA-A055-4F23-AB68-8F7DA6BB3262}" dt="2020-11-24T10:38:06.047" v="164" actId="1076"/>
          <ac:spMkLst>
            <pc:docMk/>
            <pc:sldMk cId="3608275594" sldId="315"/>
            <ac:spMk id="9" creationId="{D200AA17-B02F-465F-8FF4-1D1FEC3A780A}"/>
          </ac:spMkLst>
        </pc:spChg>
        <pc:spChg chg="add del mod">
          <ac:chgData name="Jaynain Panchal" userId="S::jpanchal@trentu.ca::88a11228-cef2-4262-ac2e-f8a9313686d0" providerId="AD" clId="Web-{E8C27ABA-A055-4F23-AB68-8F7DA6BB3262}" dt="2020-11-24T10:38:00.516" v="162"/>
          <ac:spMkLst>
            <pc:docMk/>
            <pc:sldMk cId="3608275594" sldId="315"/>
            <ac:spMk id="11" creationId="{0F5A22A5-D056-4A93-861E-AE6D3F2D7859}"/>
          </ac:spMkLst>
        </pc:spChg>
        <pc:picChg chg="mod">
          <ac:chgData name="Jaynain Panchal" userId="S::jpanchal@trentu.ca::88a11228-cef2-4262-ac2e-f8a9313686d0" providerId="AD" clId="Web-{E8C27ABA-A055-4F23-AB68-8F7DA6BB3262}" dt="2020-11-24T10:38:09.422" v="165" actId="1076"/>
          <ac:picMkLst>
            <pc:docMk/>
            <pc:sldMk cId="3608275594" sldId="315"/>
            <ac:picMk id="5" creationId="{DEFF47E2-C83E-4620-B40A-C4A51714C9A3}"/>
          </ac:picMkLst>
        </pc:picChg>
        <pc:picChg chg="add mod">
          <ac:chgData name="Jaynain Panchal" userId="S::jpanchal@trentu.ca::88a11228-cef2-4262-ac2e-f8a9313686d0" providerId="AD" clId="Web-{E8C27ABA-A055-4F23-AB68-8F7DA6BB3262}" dt="2020-11-24T10:38:03.422" v="163" actId="1076"/>
          <ac:picMkLst>
            <pc:docMk/>
            <pc:sldMk cId="3608275594" sldId="315"/>
            <ac:picMk id="6" creationId="{497D32D7-EBD4-43B8-8CE0-B07E4160C91C}"/>
          </ac:picMkLst>
        </pc:picChg>
        <pc:picChg chg="add del mod">
          <ac:chgData name="Jaynain Panchal" userId="S::jpanchal@trentu.ca::88a11228-cef2-4262-ac2e-f8a9313686d0" providerId="AD" clId="Web-{E8C27ABA-A055-4F23-AB68-8F7DA6BB3262}" dt="2020-11-24T10:37:59.516" v="160"/>
          <ac:picMkLst>
            <pc:docMk/>
            <pc:sldMk cId="3608275594" sldId="315"/>
            <ac:picMk id="7" creationId="{62501F67-5941-46CB-9629-BD209810578A}"/>
          </ac:picMkLst>
        </pc:picChg>
        <pc:picChg chg="add del mod">
          <ac:chgData name="Jaynain Panchal" userId="S::jpanchal@trentu.ca::88a11228-cef2-4262-ac2e-f8a9313686d0" providerId="AD" clId="Web-{E8C27ABA-A055-4F23-AB68-8F7DA6BB3262}" dt="2020-11-24T11:00:39.623" v="325"/>
          <ac:picMkLst>
            <pc:docMk/>
            <pc:sldMk cId="3608275594" sldId="315"/>
            <ac:picMk id="12" creationId="{388D0D2C-30B6-4725-969E-5DC8F3174B02}"/>
          </ac:picMkLst>
        </pc:picChg>
        <pc:picChg chg="add mod">
          <ac:chgData name="Jaynain Panchal" userId="S::jpanchal@trentu.ca::88a11228-cef2-4262-ac2e-f8a9313686d0" providerId="AD" clId="Web-{E8C27ABA-A055-4F23-AB68-8F7DA6BB3262}" dt="2020-11-24T11:00:54.029" v="327" actId="1076"/>
          <ac:picMkLst>
            <pc:docMk/>
            <pc:sldMk cId="3608275594" sldId="315"/>
            <ac:picMk id="13" creationId="{366934BD-D016-4875-A304-7F52C029F4CC}"/>
          </ac:picMkLst>
        </pc:picChg>
      </pc:sldChg>
      <pc:sldChg chg="addSp delSp modSp add replId modTransition">
        <pc:chgData name="Jaynain Panchal" userId="S::jpanchal@trentu.ca::88a11228-cef2-4262-ac2e-f8a9313686d0" providerId="AD" clId="Web-{E8C27ABA-A055-4F23-AB68-8F7DA6BB3262}" dt="2020-11-24T11:04:51.702" v="345"/>
        <pc:sldMkLst>
          <pc:docMk/>
          <pc:sldMk cId="3142088874" sldId="316"/>
        </pc:sldMkLst>
        <pc:spChg chg="del">
          <ac:chgData name="Jaynain Panchal" userId="S::jpanchal@trentu.ca::88a11228-cef2-4262-ac2e-f8a9313686d0" providerId="AD" clId="Web-{E8C27ABA-A055-4F23-AB68-8F7DA6BB3262}" dt="2020-11-24T10:37:03.937" v="148"/>
          <ac:spMkLst>
            <pc:docMk/>
            <pc:sldMk cId="3142088874" sldId="316"/>
            <ac:spMk id="2" creationId="{00000000-0000-0000-0000-000000000000}"/>
          </ac:spMkLst>
        </pc:spChg>
        <pc:spChg chg="del mod">
          <ac:chgData name="Jaynain Panchal" userId="S::jpanchal@trentu.ca::88a11228-cef2-4262-ac2e-f8a9313686d0" providerId="AD" clId="Web-{E8C27ABA-A055-4F23-AB68-8F7DA6BB3262}" dt="2020-11-24T10:37:01.328" v="147"/>
          <ac:spMkLst>
            <pc:docMk/>
            <pc:sldMk cId="3142088874" sldId="316"/>
            <ac:spMk id="9" creationId="{D200AA17-B02F-465F-8FF4-1D1FEC3A780A}"/>
          </ac:spMkLst>
        </pc:spChg>
        <pc:spChg chg="add del mod">
          <ac:chgData name="Jaynain Panchal" userId="S::jpanchal@trentu.ca::88a11228-cef2-4262-ac2e-f8a9313686d0" providerId="AD" clId="Web-{E8C27ABA-A055-4F23-AB68-8F7DA6BB3262}" dt="2020-11-24T10:37:07" v="149"/>
          <ac:spMkLst>
            <pc:docMk/>
            <pc:sldMk cId="3142088874" sldId="316"/>
            <ac:spMk id="10" creationId="{4C3D8FBA-D686-4DF9-A26E-0A20F59A6A19}"/>
          </ac:spMkLst>
        </pc:spChg>
        <pc:spChg chg="mod">
          <ac:chgData name="Jaynain Panchal" userId="S::jpanchal@trentu.ca::88a11228-cef2-4262-ac2e-f8a9313686d0" providerId="AD" clId="Web-{E8C27ABA-A055-4F23-AB68-8F7DA6BB3262}" dt="2020-11-24T10:37:20.140" v="153" actId="20577"/>
          <ac:spMkLst>
            <pc:docMk/>
            <pc:sldMk cId="3142088874" sldId="316"/>
            <ac:spMk id="11" creationId="{0F5A22A5-D056-4A93-861E-AE6D3F2D7859}"/>
          </ac:spMkLst>
        </pc:spChg>
        <pc:picChg chg="del">
          <ac:chgData name="Jaynain Panchal" userId="S::jpanchal@trentu.ca::88a11228-cef2-4262-ac2e-f8a9313686d0" providerId="AD" clId="Web-{E8C27ABA-A055-4F23-AB68-8F7DA6BB3262}" dt="2020-11-24T10:36:58.906" v="145"/>
          <ac:picMkLst>
            <pc:docMk/>
            <pc:sldMk cId="3142088874" sldId="316"/>
            <ac:picMk id="5" creationId="{DEFF47E2-C83E-4620-B40A-C4A51714C9A3}"/>
          </ac:picMkLst>
        </pc:picChg>
        <pc:picChg chg="del">
          <ac:chgData name="Jaynain Panchal" userId="S::jpanchal@trentu.ca::88a11228-cef2-4262-ac2e-f8a9313686d0" providerId="AD" clId="Web-{E8C27ABA-A055-4F23-AB68-8F7DA6BB3262}" dt="2020-11-24T10:36:58.265" v="144"/>
          <ac:picMkLst>
            <pc:docMk/>
            <pc:sldMk cId="3142088874" sldId="316"/>
            <ac:picMk id="6" creationId="{497D32D7-EBD4-43B8-8CE0-B07E4160C91C}"/>
          </ac:picMkLst>
        </pc:picChg>
        <pc:picChg chg="mod">
          <ac:chgData name="Jaynain Panchal" userId="S::jpanchal@trentu.ca::88a11228-cef2-4262-ac2e-f8a9313686d0" providerId="AD" clId="Web-{E8C27ABA-A055-4F23-AB68-8F7DA6BB3262}" dt="2020-11-24T10:37:30.391" v="157" actId="1076"/>
          <ac:picMkLst>
            <pc:docMk/>
            <pc:sldMk cId="3142088874" sldId="316"/>
            <ac:picMk id="7" creationId="{62501F67-5941-46CB-9629-BD209810578A}"/>
          </ac:picMkLst>
        </pc:picChg>
        <pc:picChg chg="add">
          <ac:chgData name="Jaynain Panchal" userId="S::jpanchal@trentu.ca::88a11228-cef2-4262-ac2e-f8a9313686d0" providerId="AD" clId="Web-{E8C27ABA-A055-4F23-AB68-8F7DA6BB3262}" dt="2020-11-24T11:00:59.373" v="328"/>
          <ac:picMkLst>
            <pc:docMk/>
            <pc:sldMk cId="3142088874" sldId="316"/>
            <ac:picMk id="13" creationId="{97E31281-B7D6-4E0F-9199-B941BC22AF9F}"/>
          </ac:picMkLst>
        </pc:picChg>
      </pc:sldChg>
      <pc:sldChg chg="add replId modTransition">
        <pc:chgData name="Jaynain Panchal" userId="S::jpanchal@trentu.ca::88a11228-cef2-4262-ac2e-f8a9313686d0" providerId="AD" clId="Web-{E8C27ABA-A055-4F23-AB68-8F7DA6BB3262}" dt="2020-11-24T11:04:15.671" v="341"/>
        <pc:sldMkLst>
          <pc:docMk/>
          <pc:sldMk cId="2886275146" sldId="317"/>
        </pc:sldMkLst>
      </pc:sldChg>
    </pc:docChg>
  </pc:docChgLst>
  <pc:docChgLst>
    <pc:chgData name="Danielle Hoogkamer" userId="S::dhoogkamer@trentu.ca::b44247a0-5dd4-4171-ba68-340da4eb2d07" providerId="AD" clId="Web-{BB5B9ADC-6B19-E81F-6CEB-C614E8CFC535}"/>
    <pc:docChg chg="modSld">
      <pc:chgData name="Danielle Hoogkamer" userId="S::dhoogkamer@trentu.ca::b44247a0-5dd4-4171-ba68-340da4eb2d07" providerId="AD" clId="Web-{BB5B9ADC-6B19-E81F-6CEB-C614E8CFC535}" dt="2020-11-23T21:44:45.522" v="0"/>
      <pc:docMkLst>
        <pc:docMk/>
      </pc:docMkLst>
      <pc:sldChg chg="delSp">
        <pc:chgData name="Danielle Hoogkamer" userId="S::dhoogkamer@trentu.ca::b44247a0-5dd4-4171-ba68-340da4eb2d07" providerId="AD" clId="Web-{BB5B9ADC-6B19-E81F-6CEB-C614E8CFC535}" dt="2020-11-23T21:44:45.522" v="0"/>
        <pc:sldMkLst>
          <pc:docMk/>
          <pc:sldMk cId="2433212891" sldId="283"/>
        </pc:sldMkLst>
        <pc:spChg chg="del">
          <ac:chgData name="Danielle Hoogkamer" userId="S::dhoogkamer@trentu.ca::b44247a0-5dd4-4171-ba68-340da4eb2d07" providerId="AD" clId="Web-{BB5B9ADC-6B19-E81F-6CEB-C614E8CFC535}" dt="2020-11-23T21:44:45.522" v="0"/>
          <ac:spMkLst>
            <pc:docMk/>
            <pc:sldMk cId="2433212891" sldId="283"/>
            <ac:spMk id="3" creationId="{00000000-0000-0000-0000-000000000000}"/>
          </ac:spMkLst>
        </pc:spChg>
      </pc:sldChg>
    </pc:docChg>
  </pc:docChgLst>
  <pc:docChgLst>
    <pc:chgData name="Jaynain Panchal" userId="S::jpanchal@trentu.ca::88a11228-cef2-4262-ac2e-f8a9313686d0" providerId="AD" clId="Web-{D0A3F38C-ACD7-986B-4FBC-9A2406F5AFEA}"/>
    <pc:docChg chg="modSld">
      <pc:chgData name="Jaynain Panchal" userId="S::jpanchal@trentu.ca::88a11228-cef2-4262-ac2e-f8a9313686d0" providerId="AD" clId="Web-{D0A3F38C-ACD7-986B-4FBC-9A2406F5AFEA}" dt="2020-11-24T21:09:41.942" v="72" actId="1076"/>
      <pc:docMkLst>
        <pc:docMk/>
      </pc:docMkLst>
      <pc:sldChg chg="modSp">
        <pc:chgData name="Jaynain Panchal" userId="S::jpanchal@trentu.ca::88a11228-cef2-4262-ac2e-f8a9313686d0" providerId="AD" clId="Web-{D0A3F38C-ACD7-986B-4FBC-9A2406F5AFEA}" dt="2020-11-24T20:51:43.642" v="2" actId="20577"/>
        <pc:sldMkLst>
          <pc:docMk/>
          <pc:sldMk cId="2019687204" sldId="302"/>
        </pc:sldMkLst>
        <pc:spChg chg="mod">
          <ac:chgData name="Jaynain Panchal" userId="S::jpanchal@trentu.ca::88a11228-cef2-4262-ac2e-f8a9313686d0" providerId="AD" clId="Web-{D0A3F38C-ACD7-986B-4FBC-9A2406F5AFEA}" dt="2020-11-24T20:51:43.642" v="2" actId="20577"/>
          <ac:spMkLst>
            <pc:docMk/>
            <pc:sldMk cId="2019687204" sldId="302"/>
            <ac:spMk id="2" creationId="{00000000-0000-0000-0000-000000000000}"/>
          </ac:spMkLst>
        </pc:spChg>
      </pc:sldChg>
      <pc:sldChg chg="modSp">
        <pc:chgData name="Jaynain Panchal" userId="S::jpanchal@trentu.ca::88a11228-cef2-4262-ac2e-f8a9313686d0" providerId="AD" clId="Web-{D0A3F38C-ACD7-986B-4FBC-9A2406F5AFEA}" dt="2020-11-24T21:09:41.942" v="72" actId="1076"/>
        <pc:sldMkLst>
          <pc:docMk/>
          <pc:sldMk cId="3008192768" sldId="310"/>
        </pc:sldMkLst>
        <pc:spChg chg="mod">
          <ac:chgData name="Jaynain Panchal" userId="S::jpanchal@trentu.ca::88a11228-cef2-4262-ac2e-f8a9313686d0" providerId="AD" clId="Web-{D0A3F38C-ACD7-986B-4FBC-9A2406F5AFEA}" dt="2020-11-24T21:09:37.098" v="71" actId="20577"/>
          <ac:spMkLst>
            <pc:docMk/>
            <pc:sldMk cId="3008192768" sldId="310"/>
            <ac:spMk id="3" creationId="{00000000-0000-0000-0000-000000000000}"/>
          </ac:spMkLst>
        </pc:spChg>
        <pc:picChg chg="mod">
          <ac:chgData name="Jaynain Panchal" userId="S::jpanchal@trentu.ca::88a11228-cef2-4262-ac2e-f8a9313686d0" providerId="AD" clId="Web-{D0A3F38C-ACD7-986B-4FBC-9A2406F5AFEA}" dt="2020-11-24T21:09:41.942" v="72" actId="1076"/>
          <ac:picMkLst>
            <pc:docMk/>
            <pc:sldMk cId="3008192768" sldId="310"/>
            <ac:picMk id="7" creationId="{FDFE0A50-233E-4F8E-B35E-FCD8C5C24665}"/>
          </ac:picMkLst>
        </pc:picChg>
      </pc:sldChg>
      <pc:sldChg chg="delSp modSp">
        <pc:chgData name="Jaynain Panchal" userId="S::jpanchal@trentu.ca::88a11228-cef2-4262-ac2e-f8a9313686d0" providerId="AD" clId="Web-{D0A3F38C-ACD7-986B-4FBC-9A2406F5AFEA}" dt="2020-11-24T21:08:26.254" v="60"/>
        <pc:sldMkLst>
          <pc:docMk/>
          <pc:sldMk cId="1194584526" sldId="314"/>
        </pc:sldMkLst>
        <pc:spChg chg="mod">
          <ac:chgData name="Jaynain Panchal" userId="S::jpanchal@trentu.ca::88a11228-cef2-4262-ac2e-f8a9313686d0" providerId="AD" clId="Web-{D0A3F38C-ACD7-986B-4FBC-9A2406F5AFEA}" dt="2020-11-24T21:08:05.442" v="59" actId="20577"/>
          <ac:spMkLst>
            <pc:docMk/>
            <pc:sldMk cId="1194584526" sldId="314"/>
            <ac:spMk id="2" creationId="{00000000-0000-0000-0000-000000000000}"/>
          </ac:spMkLst>
        </pc:spChg>
        <pc:spChg chg="del">
          <ac:chgData name="Jaynain Panchal" userId="S::jpanchal@trentu.ca::88a11228-cef2-4262-ac2e-f8a9313686d0" providerId="AD" clId="Web-{D0A3F38C-ACD7-986B-4FBC-9A2406F5AFEA}" dt="2020-11-24T21:08:26.254" v="60"/>
          <ac:spMkLst>
            <pc:docMk/>
            <pc:sldMk cId="1194584526" sldId="314"/>
            <ac:spMk id="5" creationId="{00000000-0000-0000-0000-000000000000}"/>
          </ac:spMkLst>
        </pc:spChg>
      </pc:sldChg>
      <pc:sldChg chg="modSp">
        <pc:chgData name="Jaynain Panchal" userId="S::jpanchal@trentu.ca::88a11228-cef2-4262-ac2e-f8a9313686d0" providerId="AD" clId="Web-{D0A3F38C-ACD7-986B-4FBC-9A2406F5AFEA}" dt="2020-11-24T21:09:09.145" v="66" actId="20577"/>
        <pc:sldMkLst>
          <pc:docMk/>
          <pc:sldMk cId="2886275146" sldId="317"/>
        </pc:sldMkLst>
        <pc:spChg chg="mod">
          <ac:chgData name="Jaynain Panchal" userId="S::jpanchal@trentu.ca::88a11228-cef2-4262-ac2e-f8a9313686d0" providerId="AD" clId="Web-{D0A3F38C-ACD7-986B-4FBC-9A2406F5AFEA}" dt="2020-11-24T21:07:08.348" v="54" actId="20577"/>
          <ac:spMkLst>
            <pc:docMk/>
            <pc:sldMk cId="2886275146" sldId="317"/>
            <ac:spMk id="2" creationId="{00000000-0000-0000-0000-000000000000}"/>
          </ac:spMkLst>
        </pc:spChg>
        <pc:spChg chg="mod">
          <ac:chgData name="Jaynain Panchal" userId="S::jpanchal@trentu.ca::88a11228-cef2-4262-ac2e-f8a9313686d0" providerId="AD" clId="Web-{D0A3F38C-ACD7-986B-4FBC-9A2406F5AFEA}" dt="2020-11-24T21:09:09.145" v="66" actId="20577"/>
          <ac:spMkLst>
            <pc:docMk/>
            <pc:sldMk cId="2886275146" sldId="317"/>
            <ac:spMk id="3" creationId="{00000000-0000-0000-0000-000000000000}"/>
          </ac:spMkLst>
        </pc:spChg>
      </pc:sldChg>
    </pc:docChg>
  </pc:docChgLst>
  <pc:docChgLst>
    <pc:chgData name="Danielle Hoogkamer" userId="S::dhoogkamer@trentu.ca::b44247a0-5dd4-4171-ba68-340da4eb2d07" providerId="AD" clId="Web-{55E03191-1DC1-48F3-89B7-10D145FBFBCD}"/>
    <pc:docChg chg="modSld">
      <pc:chgData name="Danielle Hoogkamer" userId="S::dhoogkamer@trentu.ca::b44247a0-5dd4-4171-ba68-340da4eb2d07" providerId="AD" clId="Web-{55E03191-1DC1-48F3-89B7-10D145FBFBCD}" dt="2020-11-23T20:29:55.420" v="47" actId="20577"/>
      <pc:docMkLst>
        <pc:docMk/>
      </pc:docMkLst>
      <pc:sldChg chg="modSp">
        <pc:chgData name="Danielle Hoogkamer" userId="S::dhoogkamer@trentu.ca::b44247a0-5dd4-4171-ba68-340da4eb2d07" providerId="AD" clId="Web-{55E03191-1DC1-48F3-89B7-10D145FBFBCD}" dt="2020-11-23T20:29:55.420" v="47" actId="20577"/>
        <pc:sldMkLst>
          <pc:docMk/>
          <pc:sldMk cId="3273020113" sldId="282"/>
        </pc:sldMkLst>
        <pc:spChg chg="mod">
          <ac:chgData name="Danielle Hoogkamer" userId="S::dhoogkamer@trentu.ca::b44247a0-5dd4-4171-ba68-340da4eb2d07" providerId="AD" clId="Web-{55E03191-1DC1-48F3-89B7-10D145FBFBCD}" dt="2020-11-23T20:29:55.420" v="47" actId="20577"/>
          <ac:spMkLst>
            <pc:docMk/>
            <pc:sldMk cId="3273020113" sldId="28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4E781B-57B1-F84E-BEA7-15ABF04922B2}" type="datetime1">
              <a:rPr lang="en-CA" smtClean="0"/>
              <a:t>2020-11-27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Click to add footer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8C7697-E0BD-9344-9A96-1D3C032147D4}" type="slidenum">
              <a:rPr lang="en-US" smtClean="0"/>
              <a:t>‹#›</a:t>
            </a:fld>
            <a:endParaRPr lang="en-US"/>
          </a:p>
        </p:txBody>
      </p:sp>
    </p:spTree>
    <p:extLst>
      <p:ext uri="{BB962C8B-B14F-4D97-AF65-F5344CB8AC3E}">
        <p14:creationId xmlns:p14="http://schemas.microsoft.com/office/powerpoint/2010/main" val="25378849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158DB-5FDA-4848-A13F-A97620641317}" type="datetime1">
              <a:rPr lang="en-CA" smtClean="0"/>
              <a:t>2020-11-27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Click to add footer</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35EB84-4CB2-5E49-B6ED-D6659A7E97F3}" type="slidenum">
              <a:rPr lang="en-US" smtClean="0"/>
              <a:t>‹#›</a:t>
            </a:fld>
            <a:endParaRPr lang="en-US"/>
          </a:p>
        </p:txBody>
      </p:sp>
    </p:spTree>
    <p:extLst>
      <p:ext uri="{BB962C8B-B14F-4D97-AF65-F5344CB8AC3E}">
        <p14:creationId xmlns:p14="http://schemas.microsoft.com/office/powerpoint/2010/main" val="66110741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i.com/umnuqpvk9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nti.com/umnuqpvk9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1</a:t>
            </a:fld>
            <a:endParaRPr lang="en-US"/>
          </a:p>
        </p:txBody>
      </p:sp>
    </p:spTree>
    <p:extLst>
      <p:ext uri="{BB962C8B-B14F-4D97-AF65-F5344CB8AC3E}">
        <p14:creationId xmlns:p14="http://schemas.microsoft.com/office/powerpoint/2010/main" val="96343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11</a:t>
            </a:fld>
            <a:endParaRPr lang="en-US"/>
          </a:p>
        </p:txBody>
      </p:sp>
    </p:spTree>
    <p:extLst>
      <p:ext uri="{BB962C8B-B14F-4D97-AF65-F5344CB8AC3E}">
        <p14:creationId xmlns:p14="http://schemas.microsoft.com/office/powerpoint/2010/main" val="310853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12</a:t>
            </a:fld>
            <a:endParaRPr lang="en-US"/>
          </a:p>
        </p:txBody>
      </p:sp>
    </p:spTree>
    <p:extLst>
      <p:ext uri="{BB962C8B-B14F-4D97-AF65-F5344CB8AC3E}">
        <p14:creationId xmlns:p14="http://schemas.microsoft.com/office/powerpoint/2010/main" val="397934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13</a:t>
            </a:fld>
            <a:endParaRPr lang="en-US"/>
          </a:p>
        </p:txBody>
      </p:sp>
    </p:spTree>
    <p:extLst>
      <p:ext uri="{BB962C8B-B14F-4D97-AF65-F5344CB8AC3E}">
        <p14:creationId xmlns:p14="http://schemas.microsoft.com/office/powerpoint/2010/main" val="312211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14</a:t>
            </a:fld>
            <a:endParaRPr lang="en-US"/>
          </a:p>
        </p:txBody>
      </p:sp>
    </p:spTree>
    <p:extLst>
      <p:ext uri="{BB962C8B-B14F-4D97-AF65-F5344CB8AC3E}">
        <p14:creationId xmlns:p14="http://schemas.microsoft.com/office/powerpoint/2010/main" val="58314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15</a:t>
            </a:fld>
            <a:endParaRPr lang="en-US"/>
          </a:p>
        </p:txBody>
      </p:sp>
    </p:spTree>
    <p:extLst>
      <p:ext uri="{BB962C8B-B14F-4D97-AF65-F5344CB8AC3E}">
        <p14:creationId xmlns:p14="http://schemas.microsoft.com/office/powerpoint/2010/main" val="176909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2</a:t>
            </a:fld>
            <a:endParaRPr lang="en-US"/>
          </a:p>
        </p:txBody>
      </p:sp>
    </p:spTree>
    <p:extLst>
      <p:ext uri="{BB962C8B-B14F-4D97-AF65-F5344CB8AC3E}">
        <p14:creationId xmlns:p14="http://schemas.microsoft.com/office/powerpoint/2010/main" val="323205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3</a:t>
            </a:fld>
            <a:endParaRPr lang="en-US"/>
          </a:p>
        </p:txBody>
      </p:sp>
    </p:spTree>
    <p:extLst>
      <p:ext uri="{BB962C8B-B14F-4D97-AF65-F5344CB8AC3E}">
        <p14:creationId xmlns:p14="http://schemas.microsoft.com/office/powerpoint/2010/main" val="89566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4</a:t>
            </a:fld>
            <a:endParaRPr lang="en-US"/>
          </a:p>
        </p:txBody>
      </p:sp>
    </p:spTree>
    <p:extLst>
      <p:ext uri="{BB962C8B-B14F-4D97-AF65-F5344CB8AC3E}">
        <p14:creationId xmlns:p14="http://schemas.microsoft.com/office/powerpoint/2010/main" val="116516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6</a:t>
            </a:fld>
            <a:endParaRPr lang="en-US"/>
          </a:p>
        </p:txBody>
      </p:sp>
    </p:spTree>
    <p:extLst>
      <p:ext uri="{BB962C8B-B14F-4D97-AF65-F5344CB8AC3E}">
        <p14:creationId xmlns:p14="http://schemas.microsoft.com/office/powerpoint/2010/main" val="332447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hlinkClick r:id="rId3"/>
              </a:rPr>
              <a:t>https://www.menti.com/umnuqpvk9f</a:t>
            </a:r>
            <a:endParaRPr lang="en-CA"/>
          </a:p>
          <a:p>
            <a:endParaRPr lang="en-CA">
              <a:cs typeface="Calibri"/>
            </a:endParaRPr>
          </a:p>
          <a:p>
            <a:r>
              <a:rPr lang="en-CA"/>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7</a:t>
            </a:fld>
            <a:endParaRPr lang="en-US"/>
          </a:p>
        </p:txBody>
      </p:sp>
    </p:spTree>
    <p:extLst>
      <p:ext uri="{BB962C8B-B14F-4D97-AF65-F5344CB8AC3E}">
        <p14:creationId xmlns:p14="http://schemas.microsoft.com/office/powerpoint/2010/main" val="21235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hlinkClick r:id="rId3"/>
              </a:rPr>
              <a:t>https://www.menti.com/umnuqpvk9f</a:t>
            </a:r>
            <a:endParaRPr lang="en-CA"/>
          </a:p>
          <a:p>
            <a:endParaRPr lang="en-CA">
              <a:cs typeface="Calibri"/>
            </a:endParaRPr>
          </a:p>
          <a:p>
            <a:r>
              <a:rPr lang="en-CA"/>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8</a:t>
            </a:fld>
            <a:endParaRPr lang="en-US"/>
          </a:p>
        </p:txBody>
      </p:sp>
    </p:spTree>
    <p:extLst>
      <p:ext uri="{BB962C8B-B14F-4D97-AF65-F5344CB8AC3E}">
        <p14:creationId xmlns:p14="http://schemas.microsoft.com/office/powerpoint/2010/main" val="323793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9</a:t>
            </a:fld>
            <a:endParaRPr lang="en-US"/>
          </a:p>
        </p:txBody>
      </p:sp>
    </p:spTree>
    <p:extLst>
      <p:ext uri="{BB962C8B-B14F-4D97-AF65-F5344CB8AC3E}">
        <p14:creationId xmlns:p14="http://schemas.microsoft.com/office/powerpoint/2010/main" val="405138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Code 2342909</a:t>
            </a:r>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10</a:t>
            </a:fld>
            <a:endParaRPr lang="en-US"/>
          </a:p>
        </p:txBody>
      </p:sp>
    </p:spTree>
    <p:extLst>
      <p:ext uri="{BB962C8B-B14F-4D97-AF65-F5344CB8AC3E}">
        <p14:creationId xmlns:p14="http://schemas.microsoft.com/office/powerpoint/2010/main" val="1794089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235" y="993536"/>
            <a:ext cx="7995024" cy="123341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a:t>Click to add title</a:t>
            </a:r>
            <a:endParaRPr lang="en-US"/>
          </a:p>
        </p:txBody>
      </p:sp>
      <p:sp>
        <p:nvSpPr>
          <p:cNvPr id="3" name="Subtitle 2"/>
          <p:cNvSpPr>
            <a:spLocks noGrp="1"/>
          </p:cNvSpPr>
          <p:nvPr>
            <p:ph type="subTitle" idx="1" hasCustomPrompt="1"/>
          </p:nvPr>
        </p:nvSpPr>
        <p:spPr>
          <a:xfrm>
            <a:off x="575235" y="2974410"/>
            <a:ext cx="7995024" cy="273690"/>
          </a:xfrm>
          <a:prstGeom prst="rect">
            <a:avLst/>
          </a:prstGeom>
        </p:spPr>
        <p:txBody>
          <a:bodyPr lIns="0" tIns="0" rIns="0" bIns="0" anchor="ctr" anchorCtr="0"/>
          <a:lstStyle>
            <a:lvl1pPr marL="0" indent="0" algn="r">
              <a:lnSpc>
                <a:spcPct val="70000"/>
              </a:lnSpc>
              <a:buNone/>
              <a:defRPr sz="1800" b="1"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add date</a:t>
            </a:r>
          </a:p>
        </p:txBody>
      </p:sp>
    </p:spTree>
    <p:extLst>
      <p:ext uri="{BB962C8B-B14F-4D97-AF65-F5344CB8AC3E}">
        <p14:creationId xmlns:p14="http://schemas.microsoft.com/office/powerpoint/2010/main" val="50335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age - OPT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text</a:t>
            </a:r>
          </a:p>
        </p:txBody>
      </p:sp>
      <p:sp>
        <p:nvSpPr>
          <p:cNvPr id="4"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a:t>Click to add header</a:t>
            </a:r>
            <a:endParaRPr lang="en-US"/>
          </a:p>
        </p:txBody>
      </p:sp>
    </p:spTree>
    <p:extLst>
      <p:ext uri="{BB962C8B-B14F-4D97-AF65-F5344CB8AC3E}">
        <p14:creationId xmlns:p14="http://schemas.microsoft.com/office/powerpoint/2010/main" val="5032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 OPT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text</a:t>
            </a:r>
          </a:p>
        </p:txBody>
      </p:sp>
      <p:sp>
        <p:nvSpPr>
          <p:cNvPr id="6"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a:t>Click to add header</a:t>
            </a:r>
            <a:endParaRPr lang="en-US"/>
          </a:p>
        </p:txBody>
      </p:sp>
    </p:spTree>
    <p:extLst>
      <p:ext uri="{BB962C8B-B14F-4D97-AF65-F5344CB8AC3E}">
        <p14:creationId xmlns:p14="http://schemas.microsoft.com/office/powerpoint/2010/main" val="205809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Bullet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9" name="Oval 8"/>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0"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8"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21"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379027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Number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514350" indent="-457200">
              <a:lnSpc>
                <a:spcPct val="100000"/>
              </a:lnSpc>
              <a:spcBef>
                <a:spcPts val="0"/>
              </a:spcBef>
              <a:spcAft>
                <a:spcPts val="0"/>
              </a:spcAft>
              <a:buClr>
                <a:srgbClr val="40647E"/>
              </a:buClr>
              <a:buFont typeface="+mj-lt"/>
              <a:buAutoNum type="arabicParenR"/>
              <a:defRPr sz="2000">
                <a:solidFill>
                  <a:srgbClr val="053021"/>
                </a:solidFill>
                <a:latin typeface="Arial"/>
                <a:cs typeface="Arial"/>
              </a:defRPr>
            </a:lvl1pPr>
            <a:lvl2pPr marL="960120" indent="-411480">
              <a:lnSpc>
                <a:spcPct val="100000"/>
              </a:lnSpc>
              <a:spcBef>
                <a:spcPts val="0"/>
              </a:spcBef>
              <a:buClr>
                <a:srgbClr val="40647E"/>
              </a:buClr>
              <a:buFont typeface="+mj-lt"/>
              <a:buAutoNum type="alphaLcParenR"/>
              <a:defRPr sz="1800" baseline="0">
                <a:solidFill>
                  <a:srgbClr val="053021"/>
                </a:solidFill>
                <a:latin typeface="Arial"/>
                <a:cs typeface="Arial"/>
              </a:defRPr>
            </a:lvl2pPr>
            <a:lvl3pPr marL="1325880" indent="-365760">
              <a:lnSpc>
                <a:spcPct val="100000"/>
              </a:lnSpc>
              <a:spcBef>
                <a:spcPts val="0"/>
              </a:spcBef>
              <a:buClr>
                <a:srgbClr val="40647E"/>
              </a:buClr>
              <a:buFont typeface="+mj-lt"/>
              <a:buAutoNum type="alphaLcParenR"/>
              <a:defRPr sz="1600">
                <a:solidFill>
                  <a:srgbClr val="053021"/>
                </a:solidFill>
                <a:latin typeface="Arial"/>
                <a:cs typeface="Arial"/>
              </a:defRPr>
            </a:lvl3pPr>
            <a:lvl4pPr marL="1627632" indent="-301752">
              <a:lnSpc>
                <a:spcPct val="100000"/>
              </a:lnSpc>
              <a:spcBef>
                <a:spcPts val="0"/>
              </a:spcBef>
              <a:buClr>
                <a:srgbClr val="40647E"/>
              </a:buClr>
              <a:buFont typeface="+mj-lt"/>
              <a:buAutoNum type="alphaLcParenR"/>
              <a:defRPr sz="1400" baseline="0">
                <a:solidFill>
                  <a:srgbClr val="053021"/>
                </a:solidFill>
                <a:latin typeface="Arial"/>
                <a:cs typeface="Arial"/>
              </a:defRPr>
            </a:lvl4pPr>
            <a:lvl5pPr marL="1892808" indent="-274320">
              <a:lnSpc>
                <a:spcPct val="100000"/>
              </a:lnSpc>
              <a:spcBef>
                <a:spcPts val="0"/>
              </a:spcBef>
              <a:buClr>
                <a:srgbClr val="40647E"/>
              </a:buClr>
              <a:buFont typeface="+mj-lt"/>
              <a:buAutoNum type="alphaLcParen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2"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1"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3"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16866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5235" y="871680"/>
            <a:ext cx="7995024" cy="1233413"/>
          </a:xfrm>
          <a:prstGeom prst="rect">
            <a:avLst/>
          </a:prstGeom>
        </p:spPr>
        <p:txBody>
          <a:bodyPr lIns="0" tIns="0" rIns="0" bIns="0" anchor="b" anchorCtr="0"/>
          <a:lstStyle>
            <a:lvl1pPr algn="r">
              <a:lnSpc>
                <a:spcPct val="90000"/>
              </a:lnSpc>
              <a:defRPr sz="3200" b="1" i="0">
                <a:solidFill>
                  <a:srgbClr val="053021"/>
                </a:solidFill>
                <a:latin typeface="Arial"/>
                <a:cs typeface="Arial"/>
              </a:defRPr>
            </a:lvl1pPr>
          </a:lstStyle>
          <a:p>
            <a:r>
              <a:rPr lang="en-CA"/>
              <a:t>Section 00</a:t>
            </a:r>
            <a:endParaRPr lang="en-US"/>
          </a:p>
        </p:txBody>
      </p:sp>
      <p:sp>
        <p:nvSpPr>
          <p:cNvPr id="5" name="Subtitle 2"/>
          <p:cNvSpPr>
            <a:spLocks noGrp="1"/>
          </p:cNvSpPr>
          <p:nvPr>
            <p:ph type="subTitle" idx="1" hasCustomPrompt="1"/>
          </p:nvPr>
        </p:nvSpPr>
        <p:spPr>
          <a:xfrm>
            <a:off x="575235" y="2635456"/>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add section title</a:t>
            </a:r>
          </a:p>
        </p:txBody>
      </p:sp>
    </p:spTree>
    <p:extLst>
      <p:ext uri="{BB962C8B-B14F-4D97-AF65-F5344CB8AC3E}">
        <p14:creationId xmlns:p14="http://schemas.microsoft.com/office/powerpoint/2010/main" val="47346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and Photo">
    <p:spTree>
      <p:nvGrpSpPr>
        <p:cNvPr id="1" name=""/>
        <p:cNvGrpSpPr/>
        <p:nvPr/>
      </p:nvGrpSpPr>
      <p:grpSpPr>
        <a:xfrm>
          <a:off x="0" y="0"/>
          <a:ext cx="0" cy="0"/>
          <a:chOff x="0" y="0"/>
          <a:chExt cx="0" cy="0"/>
        </a:xfrm>
      </p:grpSpPr>
      <p:sp>
        <p:nvSpPr>
          <p:cNvPr id="9" name="Picture Placeholder 2"/>
          <p:cNvSpPr>
            <a:spLocks noGrp="1"/>
          </p:cNvSpPr>
          <p:nvPr userDrawn="1">
            <p:ph type="pic" idx="10" hasCustomPrompt="1"/>
          </p:nvPr>
        </p:nvSpPr>
        <p:spPr>
          <a:xfrm>
            <a:off x="0" y="0"/>
            <a:ext cx="9144000" cy="5143500"/>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section photo</a:t>
            </a:r>
          </a:p>
        </p:txBody>
      </p:sp>
      <p:pic>
        <p:nvPicPr>
          <p:cNvPr id="17" name="Picture 16" descr="TrentU_Ic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659" y="4257222"/>
            <a:ext cx="609600" cy="457200"/>
          </a:xfrm>
          <a:prstGeom prst="rect">
            <a:avLst/>
          </a:prstGeom>
        </p:spPr>
      </p:pic>
      <p:sp>
        <p:nvSpPr>
          <p:cNvPr id="3" name="Title 1"/>
          <p:cNvSpPr>
            <a:spLocks noGrp="1"/>
          </p:cNvSpPr>
          <p:nvPr userDrawn="1">
            <p:ph type="ctrTitle" hasCustomPrompt="1"/>
          </p:nvPr>
        </p:nvSpPr>
        <p:spPr>
          <a:xfrm>
            <a:off x="575235" y="2791922"/>
            <a:ext cx="7995024" cy="39415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a:t>Section 00</a:t>
            </a:r>
            <a:endParaRPr lang="en-US"/>
          </a:p>
        </p:txBody>
      </p:sp>
      <p:sp>
        <p:nvSpPr>
          <p:cNvPr id="4" name="Subtitle 2"/>
          <p:cNvSpPr>
            <a:spLocks noGrp="1"/>
          </p:cNvSpPr>
          <p:nvPr userDrawn="1">
            <p:ph type="subTitle" idx="1" hasCustomPrompt="1"/>
          </p:nvPr>
        </p:nvSpPr>
        <p:spPr>
          <a:xfrm>
            <a:off x="575235" y="3533868"/>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add section title</a:t>
            </a:r>
          </a:p>
        </p:txBody>
      </p:sp>
    </p:spTree>
    <p:extLst>
      <p:ext uri="{BB962C8B-B14F-4D97-AF65-F5344CB8AC3E}">
        <p14:creationId xmlns:p14="http://schemas.microsoft.com/office/powerpoint/2010/main" val="37991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hasCustomPrompt="1"/>
          </p:nvPr>
        </p:nvSpPr>
        <p:spPr>
          <a:xfrm>
            <a:off x="29924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3"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14" name="Content Placeholder 2"/>
          <p:cNvSpPr>
            <a:spLocks noGrp="1"/>
          </p:cNvSpPr>
          <p:nvPr>
            <p:ph idx="13" hasCustomPrompt="1"/>
          </p:nvPr>
        </p:nvSpPr>
        <p:spPr>
          <a:xfrm>
            <a:off x="464820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2" name="Oval 11"/>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5"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6"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37026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242" y="1940894"/>
            <a:ext cx="4196558" cy="333017"/>
          </a:xfrm>
          <a:prstGeom prst="rect">
            <a:avLst/>
          </a:prstGeom>
        </p:spPr>
        <p:txBody>
          <a:bodyPr lIns="182880" tIns="91440" rIns="182880" bIns="91440" anchor="ctr" anchorCtr="0"/>
          <a:lstStyle>
            <a:lvl1pPr marL="0" indent="0">
              <a:buNone/>
              <a:defRPr sz="24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header</a:t>
            </a:r>
          </a:p>
        </p:txBody>
      </p:sp>
      <p:sp>
        <p:nvSpPr>
          <p:cNvPr id="12" name="Content Placeholder 2"/>
          <p:cNvSpPr>
            <a:spLocks noGrp="1"/>
          </p:cNvSpPr>
          <p:nvPr>
            <p:ph idx="12" hasCustomPrompt="1"/>
          </p:nvPr>
        </p:nvSpPr>
        <p:spPr>
          <a:xfrm>
            <a:off x="29924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5"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16" name="Content Placeholder 2"/>
          <p:cNvSpPr>
            <a:spLocks noGrp="1"/>
          </p:cNvSpPr>
          <p:nvPr>
            <p:ph idx="13" hasCustomPrompt="1"/>
          </p:nvPr>
        </p:nvSpPr>
        <p:spPr>
          <a:xfrm>
            <a:off x="464820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8" name="Text Placeholder 2"/>
          <p:cNvSpPr>
            <a:spLocks noGrp="1"/>
          </p:cNvSpPr>
          <p:nvPr>
            <p:ph type="body" idx="14" hasCustomPrompt="1"/>
          </p:nvPr>
        </p:nvSpPr>
        <p:spPr>
          <a:xfrm>
            <a:off x="4648202" y="1940894"/>
            <a:ext cx="4196558" cy="333017"/>
          </a:xfrm>
          <a:prstGeom prst="rect">
            <a:avLst/>
          </a:prstGeom>
        </p:spPr>
        <p:txBody>
          <a:bodyPr lIns="182880" tIns="91440" rIns="182880" bIns="91440" anchor="ctr" anchorCtr="0"/>
          <a:lstStyle>
            <a:lvl1pPr marL="0" indent="0">
              <a:buNone/>
              <a:defRPr sz="2400" b="1" i="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header</a:t>
            </a:r>
          </a:p>
        </p:txBody>
      </p:sp>
      <p:sp>
        <p:nvSpPr>
          <p:cNvPr id="14" name="Oval 13"/>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7"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9"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382280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xe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3575050" y="1940894"/>
            <a:ext cx="5269710" cy="2574938"/>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3" name="Text Placeholder 2"/>
          <p:cNvSpPr>
            <a:spLocks noGrp="1"/>
          </p:cNvSpPr>
          <p:nvPr>
            <p:ph type="body" idx="14" hasCustomPrompt="1"/>
          </p:nvPr>
        </p:nvSpPr>
        <p:spPr>
          <a:xfrm>
            <a:off x="299243" y="1940894"/>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sub header</a:t>
            </a:r>
          </a:p>
        </p:txBody>
      </p:sp>
      <p:sp>
        <p:nvSpPr>
          <p:cNvPr id="15" name="Content Placeholder 2"/>
          <p:cNvSpPr>
            <a:spLocks noGrp="1"/>
          </p:cNvSpPr>
          <p:nvPr>
            <p:ph idx="12" hasCustomPrompt="1"/>
          </p:nvPr>
        </p:nvSpPr>
        <p:spPr>
          <a:xfrm>
            <a:off x="299243" y="2333859"/>
            <a:ext cx="3166271" cy="2181973"/>
          </a:xfrm>
          <a:prstGeom prst="rect">
            <a:avLst/>
          </a:prstGeom>
        </p:spPr>
        <p:txBody>
          <a:bodyPr wrap="square" lIns="182880" tIns="9144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body text</a:t>
            </a:r>
          </a:p>
        </p:txBody>
      </p:sp>
      <p:sp>
        <p:nvSpPr>
          <p:cNvPr id="16"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4"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7"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41136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63860" y="1222706"/>
            <a:ext cx="2392917" cy="1613059"/>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photo 1</a:t>
            </a:r>
          </a:p>
        </p:txBody>
      </p:sp>
      <p:sp>
        <p:nvSpPr>
          <p:cNvPr id="17" name="Content Placeholder 2"/>
          <p:cNvSpPr>
            <a:spLocks noGrp="1"/>
          </p:cNvSpPr>
          <p:nvPr>
            <p:ph idx="12" hasCustomPrompt="1"/>
          </p:nvPr>
        </p:nvSpPr>
        <p:spPr>
          <a:xfrm>
            <a:off x="299243" y="1555724"/>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description</a:t>
            </a:r>
          </a:p>
        </p:txBody>
      </p:sp>
      <p:sp>
        <p:nvSpPr>
          <p:cNvPr id="19" name="Picture Placeholder 2"/>
          <p:cNvSpPr>
            <a:spLocks noGrp="1"/>
          </p:cNvSpPr>
          <p:nvPr>
            <p:ph type="pic" idx="15" hasCustomPrompt="1"/>
          </p:nvPr>
        </p:nvSpPr>
        <p:spPr>
          <a:xfrm>
            <a:off x="6182902" y="1222706"/>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photo 2</a:t>
            </a:r>
          </a:p>
        </p:txBody>
      </p:sp>
      <p:sp>
        <p:nvSpPr>
          <p:cNvPr id="20" name="Picture Placeholder 2"/>
          <p:cNvSpPr>
            <a:spLocks noGrp="1"/>
          </p:cNvSpPr>
          <p:nvPr>
            <p:ph type="pic" idx="16" hasCustomPrompt="1"/>
          </p:nvPr>
        </p:nvSpPr>
        <p:spPr>
          <a:xfrm>
            <a:off x="3663860"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photo 3</a:t>
            </a:r>
          </a:p>
        </p:txBody>
      </p:sp>
      <p:sp>
        <p:nvSpPr>
          <p:cNvPr id="21" name="Picture Placeholder 2"/>
          <p:cNvSpPr>
            <a:spLocks noGrp="1"/>
          </p:cNvSpPr>
          <p:nvPr>
            <p:ph type="pic" idx="17" hasCustomPrompt="1"/>
          </p:nvPr>
        </p:nvSpPr>
        <p:spPr>
          <a:xfrm>
            <a:off x="6182902"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photo 4</a:t>
            </a:r>
          </a:p>
        </p:txBody>
      </p:sp>
      <p:sp>
        <p:nvSpPr>
          <p:cNvPr id="23" name="Text Placeholder 2"/>
          <p:cNvSpPr>
            <a:spLocks noGrp="1"/>
          </p:cNvSpPr>
          <p:nvPr>
            <p:ph type="body" idx="14" hasCustomPrompt="1"/>
          </p:nvPr>
        </p:nvSpPr>
        <p:spPr>
          <a:xfrm>
            <a:off x="299243" y="1222706"/>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photo 1 title</a:t>
            </a:r>
          </a:p>
        </p:txBody>
      </p:sp>
      <p:sp>
        <p:nvSpPr>
          <p:cNvPr id="32" name="Content Placeholder 2"/>
          <p:cNvSpPr>
            <a:spLocks noGrp="1"/>
          </p:cNvSpPr>
          <p:nvPr>
            <p:ph idx="18" hasCustomPrompt="1"/>
          </p:nvPr>
        </p:nvSpPr>
        <p:spPr>
          <a:xfrm>
            <a:off x="299243" y="2402835"/>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description</a:t>
            </a:r>
          </a:p>
        </p:txBody>
      </p:sp>
      <p:sp>
        <p:nvSpPr>
          <p:cNvPr id="33" name="Text Placeholder 2"/>
          <p:cNvSpPr>
            <a:spLocks noGrp="1"/>
          </p:cNvSpPr>
          <p:nvPr>
            <p:ph type="body" idx="19" hasCustomPrompt="1"/>
          </p:nvPr>
        </p:nvSpPr>
        <p:spPr>
          <a:xfrm>
            <a:off x="299243" y="2069817"/>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photo 2 title</a:t>
            </a:r>
          </a:p>
        </p:txBody>
      </p:sp>
      <p:sp>
        <p:nvSpPr>
          <p:cNvPr id="34" name="Content Placeholder 2"/>
          <p:cNvSpPr>
            <a:spLocks noGrp="1"/>
          </p:cNvSpPr>
          <p:nvPr>
            <p:ph idx="20" hasCustomPrompt="1"/>
          </p:nvPr>
        </p:nvSpPr>
        <p:spPr>
          <a:xfrm>
            <a:off x="299243" y="3249947"/>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description</a:t>
            </a:r>
          </a:p>
        </p:txBody>
      </p:sp>
      <p:sp>
        <p:nvSpPr>
          <p:cNvPr id="35" name="Text Placeholder 2"/>
          <p:cNvSpPr>
            <a:spLocks noGrp="1"/>
          </p:cNvSpPr>
          <p:nvPr>
            <p:ph type="body" idx="21" hasCustomPrompt="1"/>
          </p:nvPr>
        </p:nvSpPr>
        <p:spPr>
          <a:xfrm>
            <a:off x="299243" y="2916929"/>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photo 3 title</a:t>
            </a:r>
          </a:p>
        </p:txBody>
      </p:sp>
      <p:sp>
        <p:nvSpPr>
          <p:cNvPr id="36" name="Content Placeholder 2"/>
          <p:cNvSpPr>
            <a:spLocks noGrp="1"/>
          </p:cNvSpPr>
          <p:nvPr>
            <p:ph idx="22" hasCustomPrompt="1"/>
          </p:nvPr>
        </p:nvSpPr>
        <p:spPr>
          <a:xfrm>
            <a:off x="299243" y="4098298"/>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description</a:t>
            </a:r>
          </a:p>
        </p:txBody>
      </p:sp>
      <p:sp>
        <p:nvSpPr>
          <p:cNvPr id="37" name="Text Placeholder 2"/>
          <p:cNvSpPr>
            <a:spLocks noGrp="1"/>
          </p:cNvSpPr>
          <p:nvPr>
            <p:ph type="body" idx="23" hasCustomPrompt="1"/>
          </p:nvPr>
        </p:nvSpPr>
        <p:spPr>
          <a:xfrm>
            <a:off x="299243" y="3765280"/>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photo 4 title</a:t>
            </a:r>
          </a:p>
        </p:txBody>
      </p:sp>
      <p:sp>
        <p:nvSpPr>
          <p:cNvPr id="18" name="Oval 17"/>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22"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24"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337091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57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3" r:id="rId7"/>
    <p:sldLayoutId id="2147483656" r:id="rId8"/>
    <p:sldLayoutId id="2147483657" r:id="rId9"/>
    <p:sldLayoutId id="2147483660" r:id="rId10"/>
    <p:sldLayoutId id="214748366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3.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7.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2.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3" Type="http://schemas.openxmlformats.org/officeDocument/2006/relationships/hyperlink" Target="mailto:humanresources@trentu.c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5258" y="1248740"/>
            <a:ext cx="6674213" cy="1331153"/>
          </a:xfrm>
        </p:spPr>
        <p:txBody>
          <a:bodyPr vert="horz" lIns="182880" tIns="91440" rIns="182880" bIns="91440" anchor="t"/>
          <a:lstStyle/>
          <a:p>
            <a:pPr algn="ctr"/>
            <a:r>
              <a:rPr lang="en-US" sz="3600" dirty="0">
                <a:solidFill>
                  <a:schemeClr val="bg1"/>
                </a:solidFill>
              </a:rPr>
              <a:t>Motivating Your Employees</a:t>
            </a:r>
          </a:p>
        </p:txBody>
      </p:sp>
    </p:spTree>
    <p:extLst>
      <p:ext uri="{BB962C8B-B14F-4D97-AF65-F5344CB8AC3E}">
        <p14:creationId xmlns:p14="http://schemas.microsoft.com/office/powerpoint/2010/main" val="327302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0530" y="1377229"/>
            <a:ext cx="8123470" cy="3096800"/>
          </a:xfrm>
        </p:spPr>
        <p:txBody>
          <a:bodyPr/>
          <a:lstStyle/>
          <a:p>
            <a:pPr fontAlgn="base">
              <a:buClr>
                <a:srgbClr val="00B050"/>
              </a:buClr>
              <a:buFont typeface="Wingdings" panose="05000000000000000000" pitchFamily="2" charset="2"/>
              <a:buChar char="ü"/>
            </a:pPr>
            <a:r>
              <a:rPr lang="en-US" dirty="0"/>
              <a:t>Empower employees</a:t>
            </a:r>
          </a:p>
          <a:p>
            <a:pPr fontAlgn="base">
              <a:buClr>
                <a:srgbClr val="00B050"/>
              </a:buClr>
              <a:buFont typeface="Wingdings" panose="05000000000000000000" pitchFamily="2" charset="2"/>
              <a:buChar char="ü"/>
            </a:pPr>
            <a:r>
              <a:rPr lang="en-US" dirty="0"/>
              <a:t>Offer opportunities for development/growth</a:t>
            </a:r>
          </a:p>
          <a:p>
            <a:pPr fontAlgn="base">
              <a:buClr>
                <a:srgbClr val="00B050"/>
              </a:buClr>
              <a:buFont typeface="Wingdings" panose="05000000000000000000" pitchFamily="2" charset="2"/>
              <a:buChar char="ü"/>
            </a:pPr>
            <a:r>
              <a:rPr lang="en-US" dirty="0"/>
              <a:t>Be transparent and authentic</a:t>
            </a:r>
          </a:p>
          <a:p>
            <a:pPr fontAlgn="base">
              <a:buClr>
                <a:srgbClr val="00B050"/>
              </a:buClr>
              <a:buFont typeface="Wingdings" panose="05000000000000000000" pitchFamily="2" charset="2"/>
              <a:buChar char="ü"/>
            </a:pPr>
            <a:r>
              <a:rPr lang="en-US" dirty="0"/>
              <a:t>Listen</a:t>
            </a:r>
          </a:p>
          <a:p>
            <a:pPr fontAlgn="base">
              <a:buClr>
                <a:srgbClr val="00B050"/>
              </a:buClr>
              <a:buFont typeface="Wingdings" panose="05000000000000000000" pitchFamily="2" charset="2"/>
              <a:buChar char="ü"/>
            </a:pPr>
            <a:r>
              <a:rPr lang="en-US" dirty="0"/>
              <a:t>Be </a:t>
            </a:r>
            <a:r>
              <a:rPr lang="en-US" dirty="0" smtClean="0"/>
              <a:t>fair </a:t>
            </a:r>
            <a:r>
              <a:rPr lang="en-US" dirty="0"/>
              <a:t>and just</a:t>
            </a:r>
          </a:p>
          <a:p>
            <a:pPr fontAlgn="base">
              <a:buClr>
                <a:srgbClr val="00B050"/>
              </a:buClr>
              <a:buFont typeface="Wingdings" panose="05000000000000000000" pitchFamily="2" charset="2"/>
              <a:buChar char="ü"/>
            </a:pPr>
            <a:r>
              <a:rPr lang="en-US" dirty="0"/>
              <a:t>Set some rules for your personal guidelines of engagement</a:t>
            </a:r>
          </a:p>
          <a:p>
            <a:pPr fontAlgn="base">
              <a:buClr>
                <a:srgbClr val="00B050"/>
              </a:buClr>
              <a:buFont typeface="Wingdings" panose="05000000000000000000" pitchFamily="2" charset="2"/>
              <a:buChar char="ü"/>
            </a:pPr>
            <a:r>
              <a:rPr lang="en-US" dirty="0"/>
              <a:t>Learn more</a:t>
            </a:r>
          </a:p>
          <a:p>
            <a:pPr fontAlgn="base">
              <a:buClr>
                <a:srgbClr val="00B050"/>
              </a:buClr>
              <a:buFont typeface="Wingdings" panose="05000000000000000000" pitchFamily="2" charset="2"/>
              <a:buChar char="ü"/>
            </a:pPr>
            <a:r>
              <a:rPr lang="en-US" dirty="0"/>
              <a:t>Incorporate some fun at work</a:t>
            </a:r>
          </a:p>
          <a:p>
            <a:pPr fontAlgn="base">
              <a:buClr>
                <a:srgbClr val="00B050"/>
              </a:buClr>
              <a:buFont typeface="Wingdings" panose="05000000000000000000" pitchFamily="2" charset="2"/>
              <a:buChar char="ü"/>
            </a:pPr>
            <a:r>
              <a:rPr lang="en-US" dirty="0"/>
              <a:t>Lead by example </a:t>
            </a:r>
            <a:endParaRPr lang="en-US" b="1" dirty="0"/>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Do’s of Engagement</a:t>
            </a:r>
          </a:p>
        </p:txBody>
      </p:sp>
      <p:sp>
        <p:nvSpPr>
          <p:cNvPr id="4" name="Slide Number Placeholder 3"/>
          <p:cNvSpPr>
            <a:spLocks noGrp="1"/>
          </p:cNvSpPr>
          <p:nvPr>
            <p:ph type="sldNum" sz="quarter" idx="10"/>
          </p:nvPr>
        </p:nvSpPr>
        <p:spPr/>
        <p:txBody>
          <a:bodyPr/>
          <a:lstStyle/>
          <a:p>
            <a:fld id="{A21E8A3B-FC14-144C-AC26-DE3BCE97D7C1}" type="slidenum">
              <a:rPr lang="en-US" smtClean="0"/>
              <a:pPr/>
              <a:t>9</a:t>
            </a:fld>
            <a:endParaRPr lang="en-US"/>
          </a:p>
        </p:txBody>
      </p:sp>
      <p:sp>
        <p:nvSpPr>
          <p:cNvPr id="5" name="Text Placeholder 4"/>
          <p:cNvSpPr>
            <a:spLocks noGrp="1"/>
          </p:cNvSpPr>
          <p:nvPr>
            <p:ph type="body" sz="quarter" idx="11"/>
          </p:nvPr>
        </p:nvSpPr>
        <p:spPr/>
        <p:txBody>
          <a:bodyPr/>
          <a:lstStyle/>
          <a:p>
            <a:endParaRPr lang="en-US"/>
          </a:p>
        </p:txBody>
      </p:sp>
      <p:pic>
        <p:nvPicPr>
          <p:cNvPr id="6" name="Graphic 6" descr="Double Tap Gesture">
            <a:extLst>
              <a:ext uri="{FF2B5EF4-FFF2-40B4-BE49-F238E27FC236}">
                <a16:creationId xmlns:a16="http://schemas.microsoft.com/office/drawing/2014/main" id="{B99C62F5-CC59-4170-A642-9D9477C75C7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114800" y="63413"/>
            <a:ext cx="914400" cy="914400"/>
          </a:xfrm>
          <a:prstGeom prst="rect">
            <a:avLst/>
          </a:prstGeom>
        </p:spPr>
      </p:pic>
    </p:spTree>
    <p:extLst>
      <p:ext uri="{BB962C8B-B14F-4D97-AF65-F5344CB8AC3E}">
        <p14:creationId xmlns:p14="http://schemas.microsoft.com/office/powerpoint/2010/main" val="322313737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7686" y="1498456"/>
            <a:ext cx="8123470" cy="3477985"/>
          </a:xfrm>
        </p:spPr>
        <p:txBody>
          <a:bodyPr/>
          <a:lstStyle/>
          <a:p>
            <a:pPr fontAlgn="base">
              <a:buBlip>
                <a:blip r:embed="rId3"/>
              </a:buBlip>
            </a:pPr>
            <a:r>
              <a:rPr lang="en-US" dirty="0"/>
              <a:t>Fill their time with undervalued tasks </a:t>
            </a:r>
          </a:p>
          <a:p>
            <a:pPr fontAlgn="base">
              <a:buBlip>
                <a:blip r:embed="rId3"/>
              </a:buBlip>
            </a:pPr>
            <a:r>
              <a:rPr lang="en-US" dirty="0"/>
              <a:t>Ignore your employees</a:t>
            </a:r>
          </a:p>
          <a:p>
            <a:pPr fontAlgn="base">
              <a:buBlip>
                <a:blip r:embed="rId3"/>
              </a:buBlip>
            </a:pPr>
            <a:r>
              <a:rPr lang="en-US" dirty="0"/>
              <a:t>Forget to reward performance</a:t>
            </a:r>
          </a:p>
          <a:p>
            <a:pPr fontAlgn="base">
              <a:buBlip>
                <a:blip r:embed="rId3"/>
              </a:buBlip>
            </a:pPr>
            <a:r>
              <a:rPr lang="en-US" dirty="0"/>
              <a:t>Prevent socialization</a:t>
            </a:r>
          </a:p>
          <a:p>
            <a:pPr fontAlgn="base">
              <a:buBlip>
                <a:blip r:embed="rId3"/>
              </a:buBlip>
            </a:pPr>
            <a:r>
              <a:rPr lang="en-US" dirty="0"/>
              <a:t>Rely on organizational engagement activities to keep your employees engaged</a:t>
            </a:r>
            <a:endParaRPr lang="en-US" b="1" dirty="0"/>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Don’ts of Engagement</a:t>
            </a:r>
          </a:p>
        </p:txBody>
      </p:sp>
      <p:sp>
        <p:nvSpPr>
          <p:cNvPr id="4" name="Slide Number Placeholder 3"/>
          <p:cNvSpPr>
            <a:spLocks noGrp="1"/>
          </p:cNvSpPr>
          <p:nvPr>
            <p:ph type="sldNum" sz="quarter" idx="10"/>
          </p:nvPr>
        </p:nvSpPr>
        <p:spPr/>
        <p:txBody>
          <a:bodyPr/>
          <a:lstStyle/>
          <a:p>
            <a:fld id="{A21E8A3B-FC14-144C-AC26-DE3BCE97D7C1}" type="slidenum">
              <a:rPr lang="en-US" smtClean="0"/>
              <a:pPr/>
              <a:t>10</a:t>
            </a:fld>
            <a:endParaRPr lang="en-US"/>
          </a:p>
        </p:txBody>
      </p:sp>
      <p:sp>
        <p:nvSpPr>
          <p:cNvPr id="5" name="Text Placeholder 4"/>
          <p:cNvSpPr>
            <a:spLocks noGrp="1"/>
          </p:cNvSpPr>
          <p:nvPr>
            <p:ph type="body" sz="quarter" idx="11"/>
          </p:nvPr>
        </p:nvSpPr>
        <p:spPr/>
        <p:txBody>
          <a:bodyPr/>
          <a:lstStyle/>
          <a:p>
            <a:endParaRPr lang="en-US"/>
          </a:p>
        </p:txBody>
      </p:sp>
      <p:pic>
        <p:nvPicPr>
          <p:cNvPr id="6" name="Graphic 6" descr="Thumbs Down">
            <a:extLst>
              <a:ext uri="{FF2B5EF4-FFF2-40B4-BE49-F238E27FC236}">
                <a16:creationId xmlns:a16="http://schemas.microsoft.com/office/drawing/2014/main" id="{82630B9E-A0D4-45DC-9525-2845A8F28C0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388807" y="126043"/>
            <a:ext cx="914400" cy="914400"/>
          </a:xfrm>
          <a:prstGeom prst="rect">
            <a:avLst/>
          </a:prstGeom>
        </p:spPr>
      </p:pic>
    </p:spTree>
    <p:extLst>
      <p:ext uri="{BB962C8B-B14F-4D97-AF65-F5344CB8AC3E}">
        <p14:creationId xmlns:p14="http://schemas.microsoft.com/office/powerpoint/2010/main" val="3033143372"/>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63" y="979714"/>
            <a:ext cx="4788528" cy="1765529"/>
          </a:xfrm>
        </p:spPr>
        <p:txBody>
          <a:bodyPr wrap="square" lIns="182880" tIns="91440" rIns="182880" bIns="91440" anchor="t"/>
          <a:lstStyle/>
          <a:p>
            <a:pPr marL="57150" indent="0" fontAlgn="base">
              <a:buNone/>
            </a:pPr>
            <a:r>
              <a:rPr lang="en-US" sz="1800" b="1" dirty="0">
                <a:solidFill>
                  <a:srgbClr val="000000"/>
                </a:solidFill>
                <a:latin typeface="Calibri"/>
              </a:rPr>
              <a:t>Ryerson</a:t>
            </a:r>
          </a:p>
          <a:p>
            <a:pPr marL="502920" lvl="1" indent="0" fontAlgn="base">
              <a:buNone/>
            </a:pPr>
            <a:endParaRPr lang="en-US" sz="1400" dirty="0">
              <a:solidFill>
                <a:srgbClr val="000000"/>
              </a:solidFill>
              <a:latin typeface="Calibri" panose="020F0502020204030204" pitchFamily="34" charset="0"/>
            </a:endParaRPr>
          </a:p>
          <a:p>
            <a:pPr marL="57150" indent="0" fontAlgn="base">
              <a:buNone/>
            </a:pPr>
            <a:endParaRPr lang="en-US" sz="1400" dirty="0">
              <a:solidFill>
                <a:srgbClr val="000000"/>
              </a:solidFill>
              <a:latin typeface="Calibri" panose="020F0502020204030204" pitchFamily="34" charset="0"/>
            </a:endParaRPr>
          </a:p>
          <a:p>
            <a:pPr marL="57150" indent="0">
              <a:buNone/>
            </a:pPr>
            <a:endParaRPr lang="en-US" sz="1400" dirty="0">
              <a:solidFill>
                <a:srgbClr val="000000"/>
              </a:solidFill>
              <a:latin typeface="Calibri"/>
            </a:endParaRPr>
          </a:p>
          <a:p>
            <a:pPr marL="57150" indent="0">
              <a:buNone/>
            </a:pPr>
            <a:endParaRPr lang="en-US" sz="1400" dirty="0">
              <a:solidFill>
                <a:srgbClr val="000000"/>
              </a:solidFill>
              <a:latin typeface="Calibri"/>
            </a:endParaRPr>
          </a:p>
          <a:p>
            <a:pPr marL="57150" indent="0">
              <a:buNone/>
            </a:pPr>
            <a:endParaRPr lang="en-US" sz="1400" dirty="0">
              <a:solidFill>
                <a:srgbClr val="000000"/>
              </a:solidFill>
              <a:latin typeface="Calibri"/>
            </a:endParaRPr>
          </a:p>
          <a:p>
            <a:pPr marL="57150" indent="0">
              <a:buNone/>
            </a:pPr>
            <a:endParaRPr lang="en-US" sz="1400" dirty="0">
              <a:solidFill>
                <a:srgbClr val="000000"/>
              </a:solidFill>
              <a:latin typeface="Calibri"/>
            </a:endParaRPr>
          </a:p>
          <a:p>
            <a:pPr marL="57150" indent="0">
              <a:buNone/>
            </a:pPr>
            <a:endParaRPr lang="en-US" sz="1400" dirty="0">
              <a:solidFill>
                <a:srgbClr val="000000"/>
              </a:solidFill>
              <a:latin typeface="Calibri"/>
            </a:endParaRPr>
          </a:p>
          <a:p>
            <a:pPr marL="57150" indent="0">
              <a:buNone/>
            </a:pPr>
            <a:endParaRPr lang="en-US" sz="1400" dirty="0">
              <a:solidFill>
                <a:srgbClr val="000000"/>
              </a:solidFill>
              <a:latin typeface="Calibri"/>
            </a:endParaRPr>
          </a:p>
          <a:p>
            <a:pPr marL="57150" indent="0" fontAlgn="base">
              <a:buNone/>
            </a:pPr>
            <a:endParaRPr lang="en-US" sz="1400" b="1" dirty="0">
              <a:solidFill>
                <a:srgbClr val="000000"/>
              </a:solidFill>
              <a:latin typeface="Calibri" panose="020F0502020204030204" pitchFamily="34" charset="0"/>
            </a:endParaRPr>
          </a:p>
          <a:p>
            <a:pPr marL="57150" indent="0" fontAlgn="base">
              <a:buNone/>
            </a:pPr>
            <a:endParaRPr lang="en-US" sz="1400" b="1" dirty="0">
              <a:solidFill>
                <a:srgbClr val="000000"/>
              </a:solidFill>
              <a:latin typeface="Calibri" panose="020F0502020204030204" pitchFamily="34" charset="0"/>
            </a:endParaRPr>
          </a:p>
          <a:p>
            <a:pPr marL="57150" indent="0" fontAlgn="base">
              <a:buNone/>
            </a:pPr>
            <a:endParaRPr lang="en-US" sz="1400" b="1" dirty="0">
              <a:solidFill>
                <a:srgbClr val="000000"/>
              </a:solidFill>
              <a:latin typeface="Calibri" panose="020F0502020204030204" pitchFamily="34" charset="0"/>
            </a:endParaRPr>
          </a:p>
          <a:p>
            <a:pPr marL="502920" lvl="1" indent="0" fontAlgn="base">
              <a:buNone/>
            </a:pPr>
            <a:endParaRPr lang="en-US" sz="1400" dirty="0">
              <a:solidFill>
                <a:srgbClr val="000000"/>
              </a:solidFill>
              <a:latin typeface="Calibri" panose="020F0502020204030204" pitchFamily="34" charset="0"/>
            </a:endParaRPr>
          </a:p>
          <a:p>
            <a:pPr marL="57150" indent="0" fontAlgn="base">
              <a:buNone/>
            </a:pPr>
            <a:endParaRPr lang="en-US" sz="1400" b="1" dirty="0">
              <a:solidFill>
                <a:srgbClr val="000000"/>
              </a:solidFill>
              <a:latin typeface="Calibri" panose="020F0502020204030204" pitchFamily="34" charset="0"/>
            </a:endParaRPr>
          </a:p>
          <a:p>
            <a:pPr marL="57150" indent="0" fontAlgn="base">
              <a:buNone/>
            </a:pPr>
            <a:endParaRPr lang="en-US" sz="1400" b="1" dirty="0">
              <a:solidFill>
                <a:srgbClr val="000000"/>
              </a:solidFill>
              <a:latin typeface="Calibri" panose="020F0502020204030204" pitchFamily="34" charset="0"/>
            </a:endParaRPr>
          </a:p>
          <a:p>
            <a:pPr marL="57150" indent="0" fontAlgn="base">
              <a:buNone/>
            </a:pPr>
            <a:endParaRPr lang="en-US" sz="1500" dirty="0">
              <a:solidFill>
                <a:srgbClr val="000000"/>
              </a:solidFill>
              <a:latin typeface="Calibri" panose="020F0502020204030204" pitchFamily="34" charset="0"/>
            </a:endParaRPr>
          </a:p>
          <a:p>
            <a:pPr marL="57150" indent="0" fontAlgn="base">
              <a:buNone/>
            </a:pPr>
            <a:endParaRPr lang="en-US" sz="1500" dirty="0">
              <a:solidFill>
                <a:srgbClr val="000000"/>
              </a:solidFill>
              <a:latin typeface="Calibri" panose="020F0502020204030204" pitchFamily="34" charset="0"/>
            </a:endParaRPr>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What are other Universities doing?</a:t>
            </a:r>
          </a:p>
        </p:txBody>
      </p:sp>
      <p:sp>
        <p:nvSpPr>
          <p:cNvPr id="4" name="Slide Number Placeholder 3"/>
          <p:cNvSpPr>
            <a:spLocks noGrp="1"/>
          </p:cNvSpPr>
          <p:nvPr>
            <p:ph type="sldNum" sz="quarter" idx="10"/>
          </p:nvPr>
        </p:nvSpPr>
        <p:spPr/>
        <p:txBody>
          <a:bodyPr/>
          <a:lstStyle/>
          <a:p>
            <a:fld id="{A21E8A3B-FC14-144C-AC26-DE3BCE97D7C1}" type="slidenum">
              <a:rPr lang="en-US" smtClean="0"/>
              <a:pPr/>
              <a:t>11</a:t>
            </a:fld>
            <a:endParaRPr lang="en-US"/>
          </a:p>
        </p:txBody>
      </p:sp>
      <p:pic>
        <p:nvPicPr>
          <p:cNvPr id="5" name="Picture 5" descr="Text, shape, letter&#10;&#10;Description automatically generated">
            <a:extLst>
              <a:ext uri="{FF2B5EF4-FFF2-40B4-BE49-F238E27FC236}">
                <a16:creationId xmlns:a16="http://schemas.microsoft.com/office/drawing/2014/main" id="{DEFF47E2-C83E-4620-B40A-C4A51714C9A3}"/>
              </a:ext>
            </a:extLst>
          </p:cNvPr>
          <p:cNvPicPr>
            <a:picLocks noChangeAspect="1"/>
          </p:cNvPicPr>
          <p:nvPr/>
        </p:nvPicPr>
        <p:blipFill>
          <a:blip r:embed="rId3"/>
          <a:stretch>
            <a:fillRect/>
          </a:stretch>
        </p:blipFill>
        <p:spPr>
          <a:xfrm>
            <a:off x="6269276" y="1561987"/>
            <a:ext cx="2085584" cy="2700633"/>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497D32D7-EBD4-43B8-8CE0-B07E4160C91C}"/>
              </a:ext>
            </a:extLst>
          </p:cNvPr>
          <p:cNvPicPr>
            <a:picLocks noChangeAspect="1"/>
          </p:cNvPicPr>
          <p:nvPr/>
        </p:nvPicPr>
        <p:blipFill>
          <a:blip r:embed="rId4"/>
          <a:stretch>
            <a:fillRect/>
          </a:stretch>
        </p:blipFill>
        <p:spPr>
          <a:xfrm>
            <a:off x="68893" y="1681817"/>
            <a:ext cx="5365836" cy="2226104"/>
          </a:xfrm>
          <a:prstGeom prst="rect">
            <a:avLst/>
          </a:prstGeom>
        </p:spPr>
      </p:pic>
      <p:sp>
        <p:nvSpPr>
          <p:cNvPr id="9" name="Content Placeholder 1">
            <a:extLst>
              <a:ext uri="{FF2B5EF4-FFF2-40B4-BE49-F238E27FC236}">
                <a16:creationId xmlns:a16="http://schemas.microsoft.com/office/drawing/2014/main" id="{D200AA17-B02F-465F-8FF4-1D1FEC3A780A}"/>
              </a:ext>
            </a:extLst>
          </p:cNvPr>
          <p:cNvSpPr txBox="1">
            <a:spLocks/>
          </p:cNvSpPr>
          <p:nvPr/>
        </p:nvSpPr>
        <p:spPr>
          <a:xfrm>
            <a:off x="5848946" y="983368"/>
            <a:ext cx="4788528" cy="1765529"/>
          </a:xfrm>
          <a:prstGeom prst="rect">
            <a:avLst/>
          </a:prstGeom>
        </p:spPr>
        <p:txBody>
          <a:bodyPr wrap="square" lIns="182880" tIns="91440" rIns="182880" bIns="91440" anchor="t"/>
          <a:lstStyle>
            <a:lvl1pPr marL="514350" indent="-457200" algn="l" defTabSz="457200" rtl="0" eaLnBrk="1" latinLnBrk="0" hangingPunct="1">
              <a:lnSpc>
                <a:spcPct val="100000"/>
              </a:lnSpc>
              <a:spcBef>
                <a:spcPts val="0"/>
              </a:spcBef>
              <a:spcAft>
                <a:spcPts val="0"/>
              </a:spcAft>
              <a:buClr>
                <a:srgbClr val="40647E"/>
              </a:buClr>
              <a:buFont typeface="+mj-lt"/>
              <a:buAutoNum type="arabicParenR"/>
              <a:defRPr sz="2000" kern="1200">
                <a:solidFill>
                  <a:srgbClr val="053021"/>
                </a:solidFill>
                <a:latin typeface="Arial"/>
                <a:ea typeface="+mn-ea"/>
                <a:cs typeface="Arial"/>
              </a:defRPr>
            </a:lvl1pPr>
            <a:lvl2pPr marL="960120" indent="-411480" algn="l" defTabSz="457200" rtl="0" eaLnBrk="1" latinLnBrk="0" hangingPunct="1">
              <a:lnSpc>
                <a:spcPct val="100000"/>
              </a:lnSpc>
              <a:spcBef>
                <a:spcPts val="0"/>
              </a:spcBef>
              <a:buClr>
                <a:srgbClr val="40647E"/>
              </a:buClr>
              <a:buFont typeface="+mj-lt"/>
              <a:buAutoNum type="alphaLcParenR"/>
              <a:defRPr sz="1800" kern="1200" baseline="0">
                <a:solidFill>
                  <a:srgbClr val="053021"/>
                </a:solidFill>
                <a:latin typeface="Arial"/>
                <a:ea typeface="+mn-ea"/>
                <a:cs typeface="Arial"/>
              </a:defRPr>
            </a:lvl2pPr>
            <a:lvl3pPr marL="1325880" indent="-365760" algn="l" defTabSz="457200" rtl="0" eaLnBrk="1" latinLnBrk="0" hangingPunct="1">
              <a:lnSpc>
                <a:spcPct val="100000"/>
              </a:lnSpc>
              <a:spcBef>
                <a:spcPts val="0"/>
              </a:spcBef>
              <a:buClr>
                <a:srgbClr val="40647E"/>
              </a:buClr>
              <a:buFont typeface="+mj-lt"/>
              <a:buAutoNum type="alphaLcParenR"/>
              <a:defRPr sz="1600" kern="1200">
                <a:solidFill>
                  <a:srgbClr val="053021"/>
                </a:solidFill>
                <a:latin typeface="Arial"/>
                <a:ea typeface="+mn-ea"/>
                <a:cs typeface="Arial"/>
              </a:defRPr>
            </a:lvl3pPr>
            <a:lvl4pPr marL="1627632" indent="-301752" algn="l" defTabSz="457200" rtl="0" eaLnBrk="1" latinLnBrk="0" hangingPunct="1">
              <a:lnSpc>
                <a:spcPct val="100000"/>
              </a:lnSpc>
              <a:spcBef>
                <a:spcPts val="0"/>
              </a:spcBef>
              <a:buClr>
                <a:srgbClr val="40647E"/>
              </a:buClr>
              <a:buFont typeface="+mj-lt"/>
              <a:buAutoNum type="alphaLcParenR"/>
              <a:defRPr sz="1400" kern="1200" baseline="0">
                <a:solidFill>
                  <a:srgbClr val="053021"/>
                </a:solidFill>
                <a:latin typeface="Arial"/>
                <a:ea typeface="+mn-ea"/>
                <a:cs typeface="Arial"/>
              </a:defRPr>
            </a:lvl4pPr>
            <a:lvl5pPr marL="1892808" indent="-274320" algn="l" defTabSz="457200" rtl="0" eaLnBrk="1" latinLnBrk="0" hangingPunct="1">
              <a:lnSpc>
                <a:spcPct val="100000"/>
              </a:lnSpc>
              <a:spcBef>
                <a:spcPts val="0"/>
              </a:spcBef>
              <a:buClr>
                <a:srgbClr val="40647E"/>
              </a:buClr>
              <a:buFont typeface="+mj-lt"/>
              <a:buAutoNum type="alphaLcParen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fontAlgn="base">
              <a:buNone/>
            </a:pPr>
            <a:r>
              <a:rPr lang="en-US" sz="1800" b="1" dirty="0">
                <a:solidFill>
                  <a:srgbClr val="000000"/>
                </a:solidFill>
                <a:latin typeface="Calibri"/>
              </a:rPr>
              <a:t>Windsor</a:t>
            </a:r>
          </a:p>
          <a:p>
            <a:pPr marL="502920" lvl="1" indent="0" fontAlgn="base">
              <a:buFont typeface="+mj-lt"/>
              <a:buNone/>
            </a:pPr>
            <a:endParaRPr lang="en-US" sz="1400" dirty="0">
              <a:solidFill>
                <a:srgbClr val="000000"/>
              </a:solidFill>
              <a:latin typeface="Calibri" panose="020F0502020204030204" pitchFamily="34" charset="0"/>
            </a:endParaRPr>
          </a:p>
          <a:p>
            <a:pPr marL="57150" indent="0" fontAlgn="base">
              <a:buFont typeface="+mj-lt"/>
              <a:buNone/>
            </a:pPr>
            <a:endParaRPr lang="en-US" sz="1400" dirty="0">
              <a:solidFill>
                <a:srgbClr val="000000"/>
              </a:solidFill>
              <a:latin typeface="Calibri" panose="020F0502020204030204" pitchFamily="34" charset="0"/>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fontAlgn="base">
              <a:buFont typeface="+mj-lt"/>
              <a:buNone/>
            </a:pPr>
            <a:endParaRPr lang="en-US" sz="1400" b="1" dirty="0">
              <a:solidFill>
                <a:srgbClr val="000000"/>
              </a:solidFill>
              <a:latin typeface="Calibri" panose="020F0502020204030204" pitchFamily="34" charset="0"/>
            </a:endParaRPr>
          </a:p>
          <a:p>
            <a:pPr marL="57150" indent="0" fontAlgn="base">
              <a:buFont typeface="+mj-lt"/>
              <a:buNone/>
            </a:pPr>
            <a:endParaRPr lang="en-US" sz="1400" b="1" dirty="0">
              <a:solidFill>
                <a:srgbClr val="000000"/>
              </a:solidFill>
              <a:latin typeface="Calibri" panose="020F0502020204030204" pitchFamily="34" charset="0"/>
            </a:endParaRPr>
          </a:p>
          <a:p>
            <a:pPr marL="57150" indent="0" fontAlgn="base">
              <a:buFont typeface="+mj-lt"/>
              <a:buNone/>
            </a:pPr>
            <a:endParaRPr lang="en-US" sz="1400" b="1" dirty="0">
              <a:solidFill>
                <a:srgbClr val="000000"/>
              </a:solidFill>
              <a:latin typeface="Calibri" panose="020F0502020204030204" pitchFamily="34" charset="0"/>
            </a:endParaRPr>
          </a:p>
          <a:p>
            <a:pPr marL="502920" lvl="1" indent="0" fontAlgn="base">
              <a:buFont typeface="+mj-lt"/>
              <a:buNone/>
            </a:pPr>
            <a:endParaRPr lang="en-US" sz="1400" dirty="0">
              <a:solidFill>
                <a:srgbClr val="000000"/>
              </a:solidFill>
              <a:latin typeface="Calibri" panose="020F0502020204030204" pitchFamily="34" charset="0"/>
            </a:endParaRPr>
          </a:p>
          <a:p>
            <a:pPr marL="57150" indent="0" fontAlgn="base">
              <a:buFont typeface="+mj-lt"/>
              <a:buNone/>
            </a:pPr>
            <a:endParaRPr lang="en-US" sz="1400" b="1" dirty="0">
              <a:solidFill>
                <a:srgbClr val="000000"/>
              </a:solidFill>
              <a:latin typeface="Calibri" panose="020F0502020204030204" pitchFamily="34" charset="0"/>
            </a:endParaRPr>
          </a:p>
          <a:p>
            <a:pPr marL="57150" indent="0" fontAlgn="base">
              <a:buFont typeface="+mj-lt"/>
              <a:buNone/>
            </a:pPr>
            <a:endParaRPr lang="en-US" sz="1400" b="1" dirty="0">
              <a:solidFill>
                <a:srgbClr val="000000"/>
              </a:solidFill>
              <a:latin typeface="Calibri" panose="020F0502020204030204" pitchFamily="34" charset="0"/>
            </a:endParaRPr>
          </a:p>
          <a:p>
            <a:pPr marL="57150" indent="0" fontAlgn="base">
              <a:buFont typeface="+mj-lt"/>
              <a:buNone/>
            </a:pPr>
            <a:endParaRPr lang="en-US" sz="1500" dirty="0">
              <a:solidFill>
                <a:srgbClr val="000000"/>
              </a:solidFill>
              <a:latin typeface="Calibri" panose="020F0502020204030204" pitchFamily="34" charset="0"/>
            </a:endParaRPr>
          </a:p>
          <a:p>
            <a:pPr marL="57150" indent="0" fontAlgn="base">
              <a:buFont typeface="+mj-lt"/>
              <a:buNone/>
            </a:pPr>
            <a:endParaRPr lang="en-US" sz="1500" dirty="0">
              <a:solidFill>
                <a:srgbClr val="000000"/>
              </a:solidFill>
              <a:latin typeface="Calibri" panose="020F0502020204030204" pitchFamily="34" charset="0"/>
            </a:endParaRPr>
          </a:p>
        </p:txBody>
      </p:sp>
      <p:pic>
        <p:nvPicPr>
          <p:cNvPr id="13" name="Graphic 13" descr="Folder Search">
            <a:extLst>
              <a:ext uri="{FF2B5EF4-FFF2-40B4-BE49-F238E27FC236}">
                <a16:creationId xmlns:a16="http://schemas.microsoft.com/office/drawing/2014/main" id="{366934BD-D016-4875-A304-7F52C029F4C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14684" y="71242"/>
            <a:ext cx="914400" cy="914400"/>
          </a:xfrm>
          <a:prstGeom prst="rect">
            <a:avLst/>
          </a:prstGeom>
        </p:spPr>
      </p:pic>
    </p:spTree>
    <p:extLst>
      <p:ext uri="{BB962C8B-B14F-4D97-AF65-F5344CB8AC3E}">
        <p14:creationId xmlns:p14="http://schemas.microsoft.com/office/powerpoint/2010/main" val="3608275594"/>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102" y="407038"/>
            <a:ext cx="8545518" cy="633599"/>
          </a:xfrm>
        </p:spPr>
        <p:txBody>
          <a:bodyPr/>
          <a:lstStyle/>
          <a:p>
            <a:r>
              <a:rPr lang="en-US" dirty="0">
                <a:solidFill>
                  <a:schemeClr val="bg1"/>
                </a:solidFill>
              </a:rPr>
              <a:t>What are other Universities doing?</a:t>
            </a:r>
          </a:p>
        </p:txBody>
      </p:sp>
      <p:sp>
        <p:nvSpPr>
          <p:cNvPr id="4" name="Slide Number Placeholder 3"/>
          <p:cNvSpPr>
            <a:spLocks noGrp="1"/>
          </p:cNvSpPr>
          <p:nvPr>
            <p:ph type="sldNum" sz="quarter" idx="10"/>
          </p:nvPr>
        </p:nvSpPr>
        <p:spPr/>
        <p:txBody>
          <a:bodyPr/>
          <a:lstStyle/>
          <a:p>
            <a:fld id="{A21E8A3B-FC14-144C-AC26-DE3BCE97D7C1}" type="slidenum">
              <a:rPr lang="en-US" smtClean="0"/>
              <a:pPr/>
              <a:t>12</a:t>
            </a:fld>
            <a:endParaRPr lang="en-US"/>
          </a:p>
        </p:txBody>
      </p:sp>
      <p:pic>
        <p:nvPicPr>
          <p:cNvPr id="7" name="Picture 7" descr="Graphical user interface, text, application&#10;&#10;Description automatically generated">
            <a:extLst>
              <a:ext uri="{FF2B5EF4-FFF2-40B4-BE49-F238E27FC236}">
                <a16:creationId xmlns:a16="http://schemas.microsoft.com/office/drawing/2014/main" id="{62501F67-5941-46CB-9629-BD209810578A}"/>
              </a:ext>
            </a:extLst>
          </p:cNvPr>
          <p:cNvPicPr>
            <a:picLocks noChangeAspect="1"/>
          </p:cNvPicPr>
          <p:nvPr/>
        </p:nvPicPr>
        <p:blipFill>
          <a:blip r:embed="rId3"/>
          <a:stretch>
            <a:fillRect/>
          </a:stretch>
        </p:blipFill>
        <p:spPr>
          <a:xfrm>
            <a:off x="225469" y="1909729"/>
            <a:ext cx="6602782" cy="1754621"/>
          </a:xfrm>
          <a:prstGeom prst="rect">
            <a:avLst/>
          </a:prstGeom>
        </p:spPr>
      </p:pic>
      <p:sp>
        <p:nvSpPr>
          <p:cNvPr id="11" name="Content Placeholder 1">
            <a:extLst>
              <a:ext uri="{FF2B5EF4-FFF2-40B4-BE49-F238E27FC236}">
                <a16:creationId xmlns:a16="http://schemas.microsoft.com/office/drawing/2014/main" id="{0F5A22A5-D056-4A93-861E-AE6D3F2D7859}"/>
              </a:ext>
            </a:extLst>
          </p:cNvPr>
          <p:cNvSpPr txBox="1">
            <a:spLocks/>
          </p:cNvSpPr>
          <p:nvPr/>
        </p:nvSpPr>
        <p:spPr>
          <a:xfrm>
            <a:off x="110460" y="1288690"/>
            <a:ext cx="4788528" cy="1765529"/>
          </a:xfrm>
          <a:prstGeom prst="rect">
            <a:avLst/>
          </a:prstGeom>
        </p:spPr>
        <p:txBody>
          <a:bodyPr wrap="square" lIns="182880" tIns="91440" rIns="182880" bIns="91440" anchor="t"/>
          <a:lstStyle>
            <a:lvl1pPr marL="514350" indent="-457200" algn="l" defTabSz="457200" rtl="0" eaLnBrk="1" latinLnBrk="0" hangingPunct="1">
              <a:lnSpc>
                <a:spcPct val="100000"/>
              </a:lnSpc>
              <a:spcBef>
                <a:spcPts val="0"/>
              </a:spcBef>
              <a:spcAft>
                <a:spcPts val="0"/>
              </a:spcAft>
              <a:buClr>
                <a:srgbClr val="40647E"/>
              </a:buClr>
              <a:buFont typeface="+mj-lt"/>
              <a:buAutoNum type="arabicParenR"/>
              <a:defRPr sz="2000" kern="1200">
                <a:solidFill>
                  <a:srgbClr val="053021"/>
                </a:solidFill>
                <a:latin typeface="Arial"/>
                <a:ea typeface="+mn-ea"/>
                <a:cs typeface="Arial"/>
              </a:defRPr>
            </a:lvl1pPr>
            <a:lvl2pPr marL="960120" indent="-411480" algn="l" defTabSz="457200" rtl="0" eaLnBrk="1" latinLnBrk="0" hangingPunct="1">
              <a:lnSpc>
                <a:spcPct val="100000"/>
              </a:lnSpc>
              <a:spcBef>
                <a:spcPts val="0"/>
              </a:spcBef>
              <a:buClr>
                <a:srgbClr val="40647E"/>
              </a:buClr>
              <a:buFont typeface="+mj-lt"/>
              <a:buAutoNum type="alphaLcParenR"/>
              <a:defRPr sz="1800" kern="1200" baseline="0">
                <a:solidFill>
                  <a:srgbClr val="053021"/>
                </a:solidFill>
                <a:latin typeface="Arial"/>
                <a:ea typeface="+mn-ea"/>
                <a:cs typeface="Arial"/>
              </a:defRPr>
            </a:lvl2pPr>
            <a:lvl3pPr marL="1325880" indent="-365760" algn="l" defTabSz="457200" rtl="0" eaLnBrk="1" latinLnBrk="0" hangingPunct="1">
              <a:lnSpc>
                <a:spcPct val="100000"/>
              </a:lnSpc>
              <a:spcBef>
                <a:spcPts val="0"/>
              </a:spcBef>
              <a:buClr>
                <a:srgbClr val="40647E"/>
              </a:buClr>
              <a:buFont typeface="+mj-lt"/>
              <a:buAutoNum type="alphaLcParenR"/>
              <a:defRPr sz="1600" kern="1200">
                <a:solidFill>
                  <a:srgbClr val="053021"/>
                </a:solidFill>
                <a:latin typeface="Arial"/>
                <a:ea typeface="+mn-ea"/>
                <a:cs typeface="Arial"/>
              </a:defRPr>
            </a:lvl3pPr>
            <a:lvl4pPr marL="1627632" indent="-301752" algn="l" defTabSz="457200" rtl="0" eaLnBrk="1" latinLnBrk="0" hangingPunct="1">
              <a:lnSpc>
                <a:spcPct val="100000"/>
              </a:lnSpc>
              <a:spcBef>
                <a:spcPts val="0"/>
              </a:spcBef>
              <a:buClr>
                <a:srgbClr val="40647E"/>
              </a:buClr>
              <a:buFont typeface="+mj-lt"/>
              <a:buAutoNum type="alphaLcParenR"/>
              <a:defRPr sz="1400" kern="1200" baseline="0">
                <a:solidFill>
                  <a:srgbClr val="053021"/>
                </a:solidFill>
                <a:latin typeface="Arial"/>
                <a:ea typeface="+mn-ea"/>
                <a:cs typeface="Arial"/>
              </a:defRPr>
            </a:lvl4pPr>
            <a:lvl5pPr marL="1892808" indent="-274320" algn="l" defTabSz="457200" rtl="0" eaLnBrk="1" latinLnBrk="0" hangingPunct="1">
              <a:lnSpc>
                <a:spcPct val="100000"/>
              </a:lnSpc>
              <a:spcBef>
                <a:spcPts val="0"/>
              </a:spcBef>
              <a:buClr>
                <a:srgbClr val="40647E"/>
              </a:buClr>
              <a:buFont typeface="+mj-lt"/>
              <a:buAutoNum type="alphaLcParen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fontAlgn="base">
              <a:buFont typeface="+mj-lt"/>
              <a:buNone/>
            </a:pPr>
            <a:r>
              <a:rPr lang="en-US" sz="1800" b="1" dirty="0">
                <a:solidFill>
                  <a:srgbClr val="000000"/>
                </a:solidFill>
                <a:latin typeface="Calibri"/>
              </a:rPr>
              <a:t>McMasters</a:t>
            </a:r>
          </a:p>
          <a:p>
            <a:pPr marL="502920" lvl="1" indent="0" fontAlgn="base">
              <a:buFont typeface="+mj-lt"/>
              <a:buNone/>
            </a:pPr>
            <a:endParaRPr lang="en-US" sz="1400" dirty="0">
              <a:solidFill>
                <a:srgbClr val="000000"/>
              </a:solidFill>
              <a:latin typeface="Calibri" panose="020F0502020204030204" pitchFamily="34" charset="0"/>
            </a:endParaRPr>
          </a:p>
          <a:p>
            <a:pPr marL="57150" indent="0" fontAlgn="base">
              <a:buFont typeface="+mj-lt"/>
              <a:buNone/>
            </a:pPr>
            <a:endParaRPr lang="en-US" sz="1400" dirty="0">
              <a:solidFill>
                <a:srgbClr val="000000"/>
              </a:solidFill>
              <a:latin typeface="Calibri" panose="020F0502020204030204" pitchFamily="34" charset="0"/>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a:buFont typeface="+mj-lt"/>
              <a:buNone/>
            </a:pPr>
            <a:endParaRPr lang="en-US" sz="1400" dirty="0">
              <a:solidFill>
                <a:srgbClr val="000000"/>
              </a:solidFill>
              <a:latin typeface="Calibri"/>
            </a:endParaRPr>
          </a:p>
          <a:p>
            <a:pPr marL="57150" indent="0" fontAlgn="base">
              <a:buFont typeface="+mj-lt"/>
              <a:buNone/>
            </a:pPr>
            <a:endParaRPr lang="en-US" sz="1400" b="1" dirty="0">
              <a:solidFill>
                <a:srgbClr val="000000"/>
              </a:solidFill>
              <a:latin typeface="Calibri" panose="020F0502020204030204" pitchFamily="34" charset="0"/>
            </a:endParaRPr>
          </a:p>
          <a:p>
            <a:pPr marL="57150" indent="0" fontAlgn="base">
              <a:buFont typeface="+mj-lt"/>
              <a:buNone/>
            </a:pPr>
            <a:endParaRPr lang="en-US" sz="1400" b="1" dirty="0">
              <a:solidFill>
                <a:srgbClr val="000000"/>
              </a:solidFill>
              <a:latin typeface="Calibri" panose="020F0502020204030204" pitchFamily="34" charset="0"/>
            </a:endParaRPr>
          </a:p>
          <a:p>
            <a:pPr marL="57150" indent="0" fontAlgn="base">
              <a:buFont typeface="+mj-lt"/>
              <a:buNone/>
            </a:pPr>
            <a:endParaRPr lang="en-US" sz="1400" b="1" dirty="0">
              <a:solidFill>
                <a:srgbClr val="000000"/>
              </a:solidFill>
              <a:latin typeface="Calibri" panose="020F0502020204030204" pitchFamily="34" charset="0"/>
            </a:endParaRPr>
          </a:p>
          <a:p>
            <a:pPr marL="502920" lvl="1" indent="0" fontAlgn="base">
              <a:buFont typeface="+mj-lt"/>
              <a:buNone/>
            </a:pPr>
            <a:endParaRPr lang="en-US" sz="1400" dirty="0">
              <a:solidFill>
                <a:srgbClr val="000000"/>
              </a:solidFill>
              <a:latin typeface="Calibri" panose="020F0502020204030204" pitchFamily="34" charset="0"/>
            </a:endParaRPr>
          </a:p>
          <a:p>
            <a:pPr marL="57150" indent="0" fontAlgn="base">
              <a:buFont typeface="+mj-lt"/>
              <a:buNone/>
            </a:pPr>
            <a:endParaRPr lang="en-US" sz="1400" b="1" dirty="0">
              <a:solidFill>
                <a:srgbClr val="000000"/>
              </a:solidFill>
              <a:latin typeface="Calibri" panose="020F0502020204030204" pitchFamily="34" charset="0"/>
            </a:endParaRPr>
          </a:p>
          <a:p>
            <a:pPr marL="57150" indent="0" fontAlgn="base">
              <a:buFont typeface="+mj-lt"/>
              <a:buNone/>
            </a:pPr>
            <a:endParaRPr lang="en-US" sz="1400" b="1" dirty="0">
              <a:solidFill>
                <a:srgbClr val="000000"/>
              </a:solidFill>
              <a:latin typeface="Calibri" panose="020F0502020204030204" pitchFamily="34" charset="0"/>
            </a:endParaRPr>
          </a:p>
          <a:p>
            <a:pPr marL="57150" indent="0" fontAlgn="base">
              <a:buFont typeface="+mj-lt"/>
              <a:buNone/>
            </a:pPr>
            <a:endParaRPr lang="en-US" sz="1500" dirty="0">
              <a:solidFill>
                <a:srgbClr val="000000"/>
              </a:solidFill>
              <a:latin typeface="Calibri" panose="020F0502020204030204" pitchFamily="34" charset="0"/>
            </a:endParaRPr>
          </a:p>
          <a:p>
            <a:pPr marL="57150" indent="0" fontAlgn="base">
              <a:buFont typeface="+mj-lt"/>
              <a:buNone/>
            </a:pPr>
            <a:endParaRPr lang="en-US" sz="1500" dirty="0">
              <a:solidFill>
                <a:srgbClr val="000000"/>
              </a:solidFill>
              <a:latin typeface="Calibri" panose="020F0502020204030204" pitchFamily="34" charset="0"/>
            </a:endParaRPr>
          </a:p>
        </p:txBody>
      </p:sp>
      <p:pic>
        <p:nvPicPr>
          <p:cNvPr id="13" name="Graphic 13" descr="Folder Search">
            <a:extLst>
              <a:ext uri="{FF2B5EF4-FFF2-40B4-BE49-F238E27FC236}">
                <a16:creationId xmlns:a16="http://schemas.microsoft.com/office/drawing/2014/main" id="{97E31281-B7D6-4E0F-9199-B941BC22AF9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314684" y="71242"/>
            <a:ext cx="914400" cy="914400"/>
          </a:xfrm>
          <a:prstGeom prst="rect">
            <a:avLst/>
          </a:prstGeom>
        </p:spPr>
      </p:pic>
    </p:spTree>
    <p:extLst>
      <p:ext uri="{BB962C8B-B14F-4D97-AF65-F5344CB8AC3E}">
        <p14:creationId xmlns:p14="http://schemas.microsoft.com/office/powerpoint/2010/main" val="314208887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464" y="979714"/>
            <a:ext cx="9078692" cy="3996727"/>
          </a:xfrm>
        </p:spPr>
        <p:txBody>
          <a:bodyPr/>
          <a:lstStyle/>
          <a:p>
            <a:pPr marL="57150" indent="0" fontAlgn="base">
              <a:buNone/>
            </a:pPr>
            <a:r>
              <a:rPr lang="en-US" sz="1400" dirty="0">
                <a:solidFill>
                  <a:srgbClr val="000000"/>
                </a:solidFill>
                <a:latin typeface="Calibri" panose="020F0502020204030204" pitchFamily="34" charset="0"/>
              </a:rPr>
              <a:t>Ryerson</a:t>
            </a:r>
          </a:p>
          <a:p>
            <a:pPr marL="502920" lvl="1" indent="0" fontAlgn="base">
              <a:buNone/>
            </a:pPr>
            <a:r>
              <a:rPr lang="en-US" sz="1400" b="1" dirty="0">
                <a:solidFill>
                  <a:srgbClr val="000000"/>
                </a:solidFill>
                <a:latin typeface="Calibri" panose="020F0502020204030204" pitchFamily="34" charset="0"/>
              </a:rPr>
              <a:t>Formal</a:t>
            </a:r>
            <a:r>
              <a:rPr lang="en-US" sz="1400" dirty="0">
                <a:solidFill>
                  <a:srgbClr val="000000"/>
                </a:solidFill>
                <a:latin typeface="Calibri" panose="020F0502020204030204" pitchFamily="34" charset="0"/>
              </a:rPr>
              <a:t>: Service Milestones, Employee Awards; </a:t>
            </a:r>
          </a:p>
          <a:p>
            <a:pPr marL="502920" lvl="1" indent="0" fontAlgn="base">
              <a:buNone/>
            </a:pPr>
            <a:r>
              <a:rPr lang="en-US" sz="1400" b="1" dirty="0">
                <a:solidFill>
                  <a:srgbClr val="000000"/>
                </a:solidFill>
                <a:latin typeface="Calibri" panose="020F0502020204030204" pitchFamily="34" charset="0"/>
              </a:rPr>
              <a:t>Informal</a:t>
            </a:r>
            <a:r>
              <a:rPr lang="en-US" sz="1400" dirty="0">
                <a:solidFill>
                  <a:srgbClr val="000000"/>
                </a:solidFill>
                <a:latin typeface="Calibri" panose="020F0502020204030204" pitchFamily="34" charset="0"/>
              </a:rPr>
              <a:t>: Ecards, Paper cards, Informal Certificates, Ryerson Eats Voucher cards, Gift Cards (Rules to be followed) </a:t>
            </a:r>
          </a:p>
          <a:p>
            <a:pPr marL="57150" indent="0" fontAlgn="base">
              <a:buNone/>
            </a:pPr>
            <a:endParaRPr lang="en-US" sz="1400" dirty="0">
              <a:solidFill>
                <a:srgbClr val="000000"/>
              </a:solidFill>
              <a:latin typeface="Calibri" panose="020F0502020204030204" pitchFamily="34" charset="0"/>
            </a:endParaRPr>
          </a:p>
          <a:p>
            <a:pPr marL="57150" indent="0" fontAlgn="base">
              <a:buNone/>
            </a:pPr>
            <a:r>
              <a:rPr lang="en-US" sz="1400" dirty="0">
                <a:solidFill>
                  <a:srgbClr val="000000"/>
                </a:solidFill>
                <a:latin typeface="Calibri" panose="020F0502020204030204" pitchFamily="34" charset="0"/>
              </a:rPr>
              <a:t>McMaster</a:t>
            </a:r>
            <a:r>
              <a:rPr lang="en-US" sz="1400" b="1" dirty="0">
                <a:solidFill>
                  <a:srgbClr val="000000"/>
                </a:solidFill>
                <a:latin typeface="Calibri" panose="020F0502020204030204" pitchFamily="34" charset="0"/>
              </a:rPr>
              <a:t> </a:t>
            </a:r>
          </a:p>
          <a:p>
            <a:pPr marL="502920" lvl="1" indent="0" fontAlgn="base">
              <a:buNone/>
            </a:pPr>
            <a:r>
              <a:rPr lang="en-US" sz="1400" b="1" dirty="0">
                <a:solidFill>
                  <a:srgbClr val="000000"/>
                </a:solidFill>
                <a:latin typeface="Calibri" panose="020F0502020204030204" pitchFamily="34" charset="0"/>
              </a:rPr>
              <a:t>Formal: </a:t>
            </a:r>
            <a:r>
              <a:rPr lang="en-US" sz="1400" dirty="0">
                <a:solidFill>
                  <a:srgbClr val="000000"/>
                </a:solidFill>
                <a:latin typeface="Calibri" panose="020F0502020204030204" pitchFamily="34" charset="0"/>
              </a:rPr>
              <a:t>Service Awards, Quarter Century Club, President’s awards for outstanding Service, Peer Recognition Program, Volunteer opportunities on different committees, children parties, Healthy Workplace programs, Inspiring from Within Employee Development Conference;</a:t>
            </a:r>
          </a:p>
          <a:p>
            <a:pPr marL="502920" lvl="1" indent="0" fontAlgn="base">
              <a:buNone/>
            </a:pPr>
            <a:r>
              <a:rPr lang="en-US" sz="1400" b="1" dirty="0">
                <a:solidFill>
                  <a:srgbClr val="000000"/>
                </a:solidFill>
                <a:latin typeface="Calibri" panose="020F0502020204030204" pitchFamily="34" charset="0"/>
              </a:rPr>
              <a:t>Informal</a:t>
            </a:r>
            <a:r>
              <a:rPr lang="en-US" sz="1400" dirty="0">
                <a:solidFill>
                  <a:srgbClr val="000000"/>
                </a:solidFill>
                <a:latin typeface="Calibri" panose="020F0502020204030204" pitchFamily="34" charset="0"/>
              </a:rPr>
              <a:t>: Encourage informal and day to day recognition, provided managers with ideas on how to recognize employees</a:t>
            </a:r>
          </a:p>
          <a:p>
            <a:pPr marL="57150" indent="0" fontAlgn="base">
              <a:buNone/>
            </a:pPr>
            <a:endParaRPr lang="en-US" sz="1400" b="1" dirty="0">
              <a:solidFill>
                <a:srgbClr val="000000"/>
              </a:solidFill>
              <a:latin typeface="Calibri" panose="020F0502020204030204" pitchFamily="34" charset="0"/>
            </a:endParaRPr>
          </a:p>
          <a:p>
            <a:pPr marL="57150" indent="0" fontAlgn="base">
              <a:buNone/>
            </a:pPr>
            <a:r>
              <a:rPr lang="en-US" sz="1400" dirty="0">
                <a:solidFill>
                  <a:srgbClr val="000000"/>
                </a:solidFill>
                <a:latin typeface="Calibri" panose="020F0502020204030204" pitchFamily="34" charset="0"/>
              </a:rPr>
              <a:t>Windsor</a:t>
            </a:r>
            <a:r>
              <a:rPr lang="en-US" sz="1400" b="1" dirty="0">
                <a:solidFill>
                  <a:srgbClr val="000000"/>
                </a:solidFill>
                <a:latin typeface="Calibri" panose="020F0502020204030204" pitchFamily="34" charset="0"/>
              </a:rPr>
              <a:t> </a:t>
            </a:r>
          </a:p>
          <a:p>
            <a:pPr marL="502920" lvl="1" indent="0" fontAlgn="base">
              <a:buNone/>
            </a:pPr>
            <a:r>
              <a:rPr lang="en-US" sz="1400" b="1" dirty="0">
                <a:solidFill>
                  <a:srgbClr val="000000"/>
                </a:solidFill>
                <a:latin typeface="Calibri" panose="020F0502020204030204" pitchFamily="34" charset="0"/>
              </a:rPr>
              <a:t>Formal</a:t>
            </a:r>
            <a:r>
              <a:rPr lang="en-US" sz="1400" dirty="0">
                <a:solidFill>
                  <a:srgbClr val="000000"/>
                </a:solidFill>
                <a:latin typeface="Calibri" panose="020F0502020204030204" pitchFamily="34" charset="0"/>
              </a:rPr>
              <a:t>: Years of Service Milestone Award, Employment Recognition Awards; </a:t>
            </a:r>
          </a:p>
          <a:p>
            <a:pPr marL="502920" lvl="1" indent="0" fontAlgn="base">
              <a:buNone/>
            </a:pPr>
            <a:r>
              <a:rPr lang="en-US" sz="1400" b="1" dirty="0">
                <a:solidFill>
                  <a:srgbClr val="000000"/>
                </a:solidFill>
                <a:latin typeface="Calibri" panose="020F0502020204030204" pitchFamily="34" charset="0"/>
              </a:rPr>
              <a:t>Informal: </a:t>
            </a:r>
            <a:r>
              <a:rPr lang="en-US" sz="1400" dirty="0">
                <a:solidFill>
                  <a:srgbClr val="000000"/>
                </a:solidFill>
                <a:latin typeface="Calibri" panose="020F0502020204030204" pitchFamily="34" charset="0"/>
              </a:rPr>
              <a:t>“Making a Difference Every Day” initiative</a:t>
            </a:r>
          </a:p>
          <a:p>
            <a:pPr marL="57150" indent="0" fontAlgn="base">
              <a:buNone/>
            </a:pPr>
            <a:endParaRPr lang="en-US" sz="1400" b="1" dirty="0">
              <a:solidFill>
                <a:srgbClr val="000000"/>
              </a:solidFill>
              <a:latin typeface="Calibri" panose="020F0502020204030204" pitchFamily="34" charset="0"/>
            </a:endParaRPr>
          </a:p>
          <a:p>
            <a:pPr marL="57150" indent="0" fontAlgn="base">
              <a:buNone/>
            </a:pPr>
            <a:r>
              <a:rPr lang="en-US" sz="1400" dirty="0">
                <a:solidFill>
                  <a:srgbClr val="000000"/>
                </a:solidFill>
                <a:latin typeface="Calibri" panose="020F0502020204030204" pitchFamily="34" charset="0"/>
              </a:rPr>
              <a:t>Ontario Tech</a:t>
            </a:r>
            <a:r>
              <a:rPr lang="en-US" sz="1400" b="1" dirty="0">
                <a:solidFill>
                  <a:srgbClr val="000000"/>
                </a:solidFill>
                <a:latin typeface="Calibri" panose="020F0502020204030204" pitchFamily="34" charset="0"/>
              </a:rPr>
              <a:t> </a:t>
            </a:r>
          </a:p>
          <a:p>
            <a:pPr marL="502920" lvl="1" indent="0" fontAlgn="base">
              <a:buNone/>
            </a:pPr>
            <a:r>
              <a:rPr lang="en-US" sz="1400" b="1" dirty="0">
                <a:solidFill>
                  <a:srgbClr val="000000"/>
                </a:solidFill>
                <a:latin typeface="Calibri" panose="020F0502020204030204" pitchFamily="34" charset="0"/>
              </a:rPr>
              <a:t>Formal:</a:t>
            </a:r>
            <a:r>
              <a:rPr lang="en-US" sz="1400" dirty="0">
                <a:solidFill>
                  <a:srgbClr val="000000"/>
                </a:solidFill>
                <a:latin typeface="Calibri" panose="020F0502020204030204" pitchFamily="34" charset="0"/>
              </a:rPr>
              <a:t> 10-year service award, Awards of excellence;</a:t>
            </a:r>
          </a:p>
          <a:p>
            <a:pPr marL="502920" lvl="1" indent="0" fontAlgn="base">
              <a:buNone/>
            </a:pPr>
            <a:r>
              <a:rPr lang="en-US" sz="1400" b="1" dirty="0">
                <a:solidFill>
                  <a:srgbClr val="000000"/>
                </a:solidFill>
                <a:latin typeface="Calibri" panose="020F0502020204030204" pitchFamily="34" charset="0"/>
              </a:rPr>
              <a:t>Informal:</a:t>
            </a:r>
            <a:r>
              <a:rPr lang="en-US" sz="1400" dirty="0">
                <a:solidFill>
                  <a:srgbClr val="000000"/>
                </a:solidFill>
                <a:latin typeface="Calibri" panose="020F0502020204030204" pitchFamily="34" charset="0"/>
              </a:rPr>
              <a:t> PRAISE program-Peers Recognizing Achievements in Standout Employee )</a:t>
            </a:r>
          </a:p>
          <a:p>
            <a:pPr marL="57150" indent="0" fontAlgn="base">
              <a:buNone/>
            </a:pPr>
            <a:endParaRPr lang="en-US" sz="1500" dirty="0">
              <a:solidFill>
                <a:srgbClr val="000000"/>
              </a:solidFill>
              <a:latin typeface="Calibri" panose="020F0502020204030204" pitchFamily="34" charset="0"/>
            </a:endParaRPr>
          </a:p>
          <a:p>
            <a:pPr marL="57150" indent="0" fontAlgn="base">
              <a:buNone/>
            </a:pPr>
            <a:endParaRPr lang="en-US" sz="1500" dirty="0">
              <a:solidFill>
                <a:srgbClr val="000000"/>
              </a:solidFill>
              <a:latin typeface="Calibri" panose="020F0502020204030204" pitchFamily="34" charset="0"/>
            </a:endParaRPr>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What are other Universities doing?</a:t>
            </a:r>
          </a:p>
        </p:txBody>
      </p:sp>
      <p:sp>
        <p:nvSpPr>
          <p:cNvPr id="4" name="Slide Number Placeholder 3"/>
          <p:cNvSpPr>
            <a:spLocks noGrp="1"/>
          </p:cNvSpPr>
          <p:nvPr>
            <p:ph type="sldNum" sz="quarter" idx="10"/>
          </p:nvPr>
        </p:nvSpPr>
        <p:spPr/>
        <p:txBody>
          <a:bodyPr/>
          <a:lstStyle/>
          <a:p>
            <a:fld id="{A21E8A3B-FC14-144C-AC26-DE3BCE97D7C1}" type="slidenum">
              <a:rPr lang="en-US" smtClean="0"/>
              <a:pPr/>
              <a:t>13</a:t>
            </a:fld>
            <a:endParaRPr lang="en-US"/>
          </a:p>
        </p:txBody>
      </p:sp>
      <p:pic>
        <p:nvPicPr>
          <p:cNvPr id="7" name="Graphic 13" descr="Folder Search">
            <a:extLst>
              <a:ext uri="{FF2B5EF4-FFF2-40B4-BE49-F238E27FC236}">
                <a16:creationId xmlns:a16="http://schemas.microsoft.com/office/drawing/2014/main" id="{40529FEB-3492-4262-86A1-A04BC1FFF09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314684" y="71242"/>
            <a:ext cx="914400" cy="914400"/>
          </a:xfrm>
          <a:prstGeom prst="rect">
            <a:avLst/>
          </a:prstGeom>
        </p:spPr>
      </p:pic>
    </p:spTree>
    <p:extLst>
      <p:ext uri="{BB962C8B-B14F-4D97-AF65-F5344CB8AC3E}">
        <p14:creationId xmlns:p14="http://schemas.microsoft.com/office/powerpoint/2010/main" val="249956453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4644"/>
            <a:ext cx="9201156" cy="3751798"/>
          </a:xfrm>
        </p:spPr>
        <p:txBody>
          <a:bodyPr wrap="square" lIns="182880" tIns="91440" rIns="182880" bIns="91440" anchor="t"/>
          <a:lstStyle/>
          <a:p>
            <a:pPr marL="57150" indent="0" fontAlgn="base">
              <a:buNone/>
            </a:pPr>
            <a:endParaRPr lang="en-US" dirty="0"/>
          </a:p>
          <a:p>
            <a:pPr fontAlgn="base">
              <a:buFont typeface="Arial"/>
              <a:buChar char="•"/>
            </a:pPr>
            <a:r>
              <a:rPr lang="en-US" dirty="0"/>
              <a:t>Get to Know Your Employees Better </a:t>
            </a:r>
          </a:p>
          <a:p>
            <a:pPr>
              <a:buFont typeface="Arial"/>
              <a:buChar char="•"/>
            </a:pPr>
            <a:endParaRPr lang="en-US" dirty="0"/>
          </a:p>
          <a:p>
            <a:pPr fontAlgn="base">
              <a:buFont typeface="Arial"/>
              <a:buChar char="•"/>
            </a:pPr>
            <a:r>
              <a:rPr lang="en-US" dirty="0"/>
              <a:t>Manager Self-assessment Tool</a:t>
            </a:r>
          </a:p>
          <a:p>
            <a:pPr>
              <a:buFont typeface="Arial"/>
              <a:buChar char="•"/>
            </a:pPr>
            <a:endParaRPr lang="en-US" dirty="0"/>
          </a:p>
          <a:p>
            <a:pPr fontAlgn="base">
              <a:buFont typeface="Arial"/>
              <a:buChar char="•"/>
            </a:pPr>
            <a:r>
              <a:rPr lang="en-US" dirty="0"/>
              <a:t>Ideas for Engagement</a:t>
            </a:r>
          </a:p>
          <a:p>
            <a:pPr>
              <a:buFont typeface="Arial"/>
              <a:buChar char="•"/>
            </a:pPr>
            <a:endParaRPr lang="en-US" dirty="0"/>
          </a:p>
          <a:p>
            <a:pPr fontAlgn="base">
              <a:buFont typeface="Arial"/>
              <a:buChar char="•"/>
            </a:pPr>
            <a:r>
              <a:rPr lang="en-US" dirty="0"/>
              <a:t>Conversation starters to promote informal engagement</a:t>
            </a:r>
          </a:p>
          <a:p>
            <a:pPr>
              <a:buFont typeface="Arial"/>
              <a:buChar char="•"/>
            </a:pPr>
            <a:endParaRPr lang="en-US" dirty="0"/>
          </a:p>
          <a:p>
            <a:pPr fontAlgn="base">
              <a:buFont typeface="Arial"/>
              <a:buChar char="•"/>
            </a:pPr>
            <a:r>
              <a:rPr lang="en-US" dirty="0"/>
              <a:t>Additional Training (i.e. LinkedIn Learning, Lifework's EAP for Managers)  </a:t>
            </a:r>
          </a:p>
          <a:p>
            <a:pPr marL="57150" indent="0" fontAlgn="base">
              <a:buNone/>
            </a:pPr>
            <a:endParaRPr lang="en-US" dirty="0"/>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Tools for Trent Managers</a:t>
            </a:r>
          </a:p>
        </p:txBody>
      </p:sp>
      <p:sp>
        <p:nvSpPr>
          <p:cNvPr id="4" name="Slide Number Placeholder 3"/>
          <p:cNvSpPr>
            <a:spLocks noGrp="1"/>
          </p:cNvSpPr>
          <p:nvPr>
            <p:ph type="sldNum" sz="quarter" idx="10"/>
          </p:nvPr>
        </p:nvSpPr>
        <p:spPr/>
        <p:txBody>
          <a:bodyPr/>
          <a:lstStyle/>
          <a:p>
            <a:fld id="{A21E8A3B-FC14-144C-AC26-DE3BCE97D7C1}" type="slidenum">
              <a:rPr lang="en-US" smtClean="0"/>
              <a:pPr/>
              <a:t>14</a:t>
            </a:fld>
            <a:endParaRPr lang="en-US"/>
          </a:p>
        </p:txBody>
      </p:sp>
      <p:pic>
        <p:nvPicPr>
          <p:cNvPr id="7" name="Graphic 7" descr="Tools">
            <a:extLst>
              <a:ext uri="{FF2B5EF4-FFF2-40B4-BE49-F238E27FC236}">
                <a16:creationId xmlns:a16="http://schemas.microsoft.com/office/drawing/2014/main" id="{BC581104-30D9-43D0-9981-454895518DE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905505" y="157358"/>
            <a:ext cx="812627" cy="812627"/>
          </a:xfrm>
          <a:prstGeom prst="rect">
            <a:avLst/>
          </a:prstGeom>
        </p:spPr>
      </p:pic>
    </p:spTree>
    <p:extLst>
      <p:ext uri="{BB962C8B-B14F-4D97-AF65-F5344CB8AC3E}">
        <p14:creationId xmlns:p14="http://schemas.microsoft.com/office/powerpoint/2010/main" val="1194584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241" y="1356482"/>
            <a:ext cx="8545518" cy="3024132"/>
          </a:xfrm>
        </p:spPr>
        <p:txBody>
          <a:bodyPr wrap="square" lIns="182880" tIns="91440" rIns="182880" bIns="91440" anchor="t"/>
          <a:lstStyle/>
          <a:p>
            <a:pPr marL="57150" indent="0">
              <a:buNone/>
            </a:pPr>
            <a:r>
              <a:rPr lang="en-US" b="1" dirty="0"/>
              <a:t>Anonymous Poll: </a:t>
            </a:r>
            <a:r>
              <a:rPr lang="en-US" dirty="0"/>
              <a:t>Do you think having more information and tools available to you on this topic will be beneficial to you as a manager?   </a:t>
            </a:r>
          </a:p>
          <a:p>
            <a:pPr marL="57150" indent="0">
              <a:buNone/>
            </a:pPr>
            <a:endParaRPr lang="en-US" b="1" dirty="0"/>
          </a:p>
          <a:p>
            <a:pPr marL="57150" indent="0">
              <a:buNone/>
            </a:pPr>
            <a:r>
              <a:rPr lang="en-US" b="1" dirty="0"/>
              <a:t>		</a:t>
            </a:r>
            <a:r>
              <a:rPr lang="en-US" b="1" dirty="0">
                <a:solidFill>
                  <a:srgbClr val="00B050"/>
                </a:solidFill>
              </a:rPr>
              <a:t>YES</a:t>
            </a:r>
            <a:r>
              <a:rPr lang="en-US" b="1" dirty="0"/>
              <a:t> –   </a:t>
            </a:r>
            <a:r>
              <a:rPr lang="en-US" dirty="0"/>
              <a:t>I would love to have more information and tools.</a:t>
            </a:r>
          </a:p>
          <a:p>
            <a:pPr marL="57150" indent="0">
              <a:buNone/>
            </a:pPr>
            <a:r>
              <a:rPr lang="en-US" b="1" dirty="0"/>
              <a:t>		</a:t>
            </a:r>
            <a:r>
              <a:rPr lang="en-US" b="1" dirty="0">
                <a:solidFill>
                  <a:srgbClr val="FF0000"/>
                </a:solidFill>
              </a:rPr>
              <a:t>NO</a:t>
            </a:r>
            <a:r>
              <a:rPr lang="en-US" b="1" dirty="0"/>
              <a:t>   –   </a:t>
            </a:r>
            <a:r>
              <a:rPr lang="en-US" dirty="0"/>
              <a:t>I think this presentation covered enough information 			              and do not feel I need anything more on this topic. </a:t>
            </a:r>
          </a:p>
          <a:p>
            <a:pPr marL="502920" lvl="1" indent="0">
              <a:buNone/>
            </a:pPr>
            <a:endParaRPr lang="en-US" dirty="0"/>
          </a:p>
        </p:txBody>
      </p:sp>
      <p:sp>
        <p:nvSpPr>
          <p:cNvPr id="4" name="Slide Number Placeholder 3"/>
          <p:cNvSpPr>
            <a:spLocks noGrp="1"/>
          </p:cNvSpPr>
          <p:nvPr>
            <p:ph type="sldNum" sz="quarter" idx="10"/>
          </p:nvPr>
        </p:nvSpPr>
        <p:spPr/>
        <p:txBody>
          <a:bodyPr/>
          <a:lstStyle/>
          <a:p>
            <a:fld id="{A21E8A3B-FC14-144C-AC26-DE3BCE97D7C1}" type="slidenum">
              <a:rPr lang="en-US" smtClean="0"/>
              <a:pPr/>
              <a:t>15</a:t>
            </a:fld>
            <a:endParaRPr lang="en-US"/>
          </a:p>
        </p:txBody>
      </p:sp>
      <p:sp>
        <p:nvSpPr>
          <p:cNvPr id="5" name="Text Placeholder 4"/>
          <p:cNvSpPr>
            <a:spLocks noGrp="1"/>
          </p:cNvSpPr>
          <p:nvPr>
            <p:ph type="body" sz="quarter" idx="11"/>
          </p:nvPr>
        </p:nvSpPr>
        <p:spPr/>
        <p:txBody>
          <a:bodyPr/>
          <a:lstStyle/>
          <a:p>
            <a:endParaRPr lang="en-US"/>
          </a:p>
        </p:txBody>
      </p:sp>
      <p:pic>
        <p:nvPicPr>
          <p:cNvPr id="3" name="Graphic 5" descr="Magnifying glass">
            <a:extLst>
              <a:ext uri="{FF2B5EF4-FFF2-40B4-BE49-F238E27FC236}">
                <a16:creationId xmlns:a16="http://schemas.microsoft.com/office/drawing/2014/main" id="{B93A30C1-FB12-46FE-98FB-50C6B82CE77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316266" y="71242"/>
            <a:ext cx="914400" cy="914400"/>
          </a:xfrm>
          <a:prstGeom prst="rect">
            <a:avLst/>
          </a:prstGeom>
        </p:spPr>
      </p:pic>
    </p:spTree>
    <p:extLst>
      <p:ext uri="{BB962C8B-B14F-4D97-AF65-F5344CB8AC3E}">
        <p14:creationId xmlns:p14="http://schemas.microsoft.com/office/powerpoint/2010/main" val="243321289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7687" y="578532"/>
            <a:ext cx="6270170" cy="633599"/>
          </a:xfrm>
        </p:spPr>
        <p:txBody>
          <a:bodyPr/>
          <a:lstStyle/>
          <a:p>
            <a:pPr algn="ctr"/>
            <a:r>
              <a:rPr lang="en-US" dirty="0">
                <a:solidFill>
                  <a:schemeClr val="bg1"/>
                </a:solidFill>
              </a:rPr>
              <a:t>Thank you!</a:t>
            </a:r>
            <a:br>
              <a:rPr lang="en-US" dirty="0">
                <a:solidFill>
                  <a:schemeClr val="bg1"/>
                </a:solidFill>
              </a:rPr>
            </a:br>
            <a:r>
              <a:rPr lang="en-US" dirty="0">
                <a:solidFill>
                  <a:schemeClr val="bg1"/>
                </a:solidFill>
              </a:rPr>
              <a:t/>
            </a:r>
            <a:br>
              <a:rPr lang="en-US" dirty="0">
                <a:solidFill>
                  <a:schemeClr val="bg1"/>
                </a:solidFill>
              </a:rPr>
            </a:br>
            <a:r>
              <a:rPr lang="en-US" b="0" dirty="0">
                <a:solidFill>
                  <a:schemeClr val="bg1"/>
                </a:solidFill>
              </a:rPr>
              <a:t>For more information or questions, please email humanresources@trentu.ca </a:t>
            </a:r>
          </a:p>
        </p:txBody>
      </p:sp>
    </p:spTree>
    <p:extLst>
      <p:ext uri="{BB962C8B-B14F-4D97-AF65-F5344CB8AC3E}">
        <p14:creationId xmlns:p14="http://schemas.microsoft.com/office/powerpoint/2010/main" val="319861378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181" y="1263546"/>
            <a:ext cx="7827061" cy="3047197"/>
          </a:xfrm>
        </p:spPr>
        <p:txBody>
          <a:bodyPr wrap="square" lIns="182880" tIns="91440" rIns="182880" bIns="91440" anchor="t"/>
          <a:lstStyle/>
          <a:p>
            <a:pPr marL="400050" indent="-342900">
              <a:buFont typeface="Arial" panose="020B0604020202020204" pitchFamily="34" charset="0"/>
              <a:buChar char="•"/>
            </a:pPr>
            <a:r>
              <a:rPr lang="en-US" b="1" dirty="0"/>
              <a:t>What is Engagement? </a:t>
            </a:r>
          </a:p>
          <a:p>
            <a:pPr marL="400050" indent="-342900">
              <a:buFont typeface="Arial" panose="020B0604020202020204" pitchFamily="34" charset="0"/>
              <a:buChar char="•"/>
            </a:pPr>
            <a:r>
              <a:rPr lang="en-US" b="1" dirty="0"/>
              <a:t>Why is it important?</a:t>
            </a:r>
          </a:p>
          <a:p>
            <a:pPr marL="400050" indent="-342900">
              <a:buFont typeface="Arial" panose="020B0604020202020204" pitchFamily="34" charset="0"/>
              <a:buChar char="•"/>
            </a:pPr>
            <a:r>
              <a:rPr lang="en-US" b="1" dirty="0"/>
              <a:t>Forms of Engagement</a:t>
            </a:r>
          </a:p>
          <a:p>
            <a:pPr marL="400050" indent="-342900">
              <a:buFont typeface="Arial" panose="020B0604020202020204" pitchFamily="34" charset="0"/>
              <a:buChar char="•"/>
            </a:pPr>
            <a:r>
              <a:rPr lang="en-US" b="1" dirty="0"/>
              <a:t>Examples of Engagement</a:t>
            </a:r>
          </a:p>
          <a:p>
            <a:pPr marL="400050" indent="-342900">
              <a:buFont typeface="Arial" panose="020B0604020202020204" pitchFamily="34" charset="0"/>
              <a:buChar char="•"/>
            </a:pPr>
            <a:r>
              <a:rPr lang="en-US" b="1" dirty="0"/>
              <a:t>Activity to generate/share ideas</a:t>
            </a:r>
          </a:p>
          <a:p>
            <a:pPr marL="400050" indent="-342900">
              <a:buFont typeface="Arial" panose="020B0604020202020204" pitchFamily="34" charset="0"/>
              <a:buChar char="•"/>
            </a:pPr>
            <a:r>
              <a:rPr lang="en-US" b="1" dirty="0"/>
              <a:t>Do’s and Don’ts of Engagement</a:t>
            </a:r>
          </a:p>
          <a:p>
            <a:pPr marL="400050" indent="-342900">
              <a:buFont typeface="Arial" panose="020B0604020202020204" pitchFamily="34" charset="0"/>
              <a:buChar char="•"/>
            </a:pPr>
            <a:r>
              <a:rPr lang="en-US" b="1" dirty="0"/>
              <a:t>What are other Universities doing?</a:t>
            </a:r>
          </a:p>
          <a:p>
            <a:pPr marL="400050" indent="-342900">
              <a:buFont typeface="Arial" panose="020B0604020202020204" pitchFamily="34" charset="0"/>
              <a:buChar char="•"/>
            </a:pPr>
            <a:r>
              <a:rPr lang="en-US" b="1" dirty="0"/>
              <a:t>Tools for managers to increase informal engagement</a:t>
            </a:r>
          </a:p>
          <a:p>
            <a:pPr marL="400050" indent="-342900">
              <a:buFont typeface="Arial" panose="020B0604020202020204" pitchFamily="34" charset="0"/>
              <a:buChar char="•"/>
            </a:pPr>
            <a:endParaRPr lang="en-US" b="1" dirty="0"/>
          </a:p>
          <a:p>
            <a:pPr marL="400050" indent="-342900">
              <a:buFont typeface="Arial" panose="020B0604020202020204" pitchFamily="34" charset="0"/>
              <a:buChar char="•"/>
            </a:pPr>
            <a:endParaRPr lang="en-US" b="1" dirty="0"/>
          </a:p>
        </p:txBody>
      </p:sp>
      <p:sp>
        <p:nvSpPr>
          <p:cNvPr id="3" name="Title 2"/>
          <p:cNvSpPr>
            <a:spLocks noGrp="1"/>
          </p:cNvSpPr>
          <p:nvPr>
            <p:ph type="title"/>
          </p:nvPr>
        </p:nvSpPr>
        <p:spPr>
          <a:xfrm>
            <a:off x="75125" y="348464"/>
            <a:ext cx="8545518" cy="633599"/>
          </a:xfrm>
        </p:spPr>
        <p:txBody>
          <a:bodyPr vert="horz" lIns="182880" tIns="91440" rIns="182880" bIns="91440" anchor="t"/>
          <a:lstStyle/>
          <a:p>
            <a:r>
              <a:rPr lang="en-US" dirty="0">
                <a:solidFill>
                  <a:schemeClr val="bg1"/>
                </a:solidFill>
              </a:rPr>
              <a:t>Agenda (30 minutes) </a:t>
            </a:r>
          </a:p>
        </p:txBody>
      </p:sp>
      <p:sp>
        <p:nvSpPr>
          <p:cNvPr id="4" name="Slide Number Placeholder 3"/>
          <p:cNvSpPr>
            <a:spLocks noGrp="1"/>
          </p:cNvSpPr>
          <p:nvPr>
            <p:ph type="sldNum" sz="quarter" idx="10"/>
          </p:nvPr>
        </p:nvSpPr>
        <p:spPr/>
        <p:txBody>
          <a:bodyPr/>
          <a:lstStyle/>
          <a:p>
            <a:fld id="{A21E8A3B-FC14-144C-AC26-DE3BCE97D7C1}" type="slidenum">
              <a:rPr lang="en-US" smtClean="0"/>
              <a:pPr/>
              <a:t>1</a:t>
            </a:fld>
            <a:endParaRPr lang="en-US"/>
          </a:p>
        </p:txBody>
      </p:sp>
      <p:sp>
        <p:nvSpPr>
          <p:cNvPr id="5" name="Text Placeholder 4"/>
          <p:cNvSpPr>
            <a:spLocks noGrp="1"/>
          </p:cNvSpPr>
          <p:nvPr>
            <p:ph type="body" sz="quarter" idx="11"/>
          </p:nvPr>
        </p:nvSpPr>
        <p:spPr/>
        <p:txBody>
          <a:bodyPr/>
          <a:lstStyle/>
          <a:p>
            <a:endParaRPr lang="en-US"/>
          </a:p>
        </p:txBody>
      </p:sp>
      <p:pic>
        <p:nvPicPr>
          <p:cNvPr id="6" name="Graphic 6" descr="Clipboard">
            <a:extLst>
              <a:ext uri="{FF2B5EF4-FFF2-40B4-BE49-F238E27FC236}">
                <a16:creationId xmlns:a16="http://schemas.microsoft.com/office/drawing/2014/main" id="{8286D2E7-7699-43D5-9E7A-9BFC52A5C07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114800" y="55584"/>
            <a:ext cx="914400" cy="914400"/>
          </a:xfrm>
          <a:prstGeom prst="rect">
            <a:avLst/>
          </a:prstGeom>
        </p:spPr>
      </p:pic>
    </p:spTree>
    <p:extLst>
      <p:ext uri="{BB962C8B-B14F-4D97-AF65-F5344CB8AC3E}">
        <p14:creationId xmlns:p14="http://schemas.microsoft.com/office/powerpoint/2010/main" val="201968720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247" y="1750865"/>
            <a:ext cx="8545518" cy="1931227"/>
          </a:xfrm>
        </p:spPr>
        <p:txBody>
          <a:bodyPr/>
          <a:lstStyle/>
          <a:p>
            <a:pPr marL="57150" indent="0" algn="ctr">
              <a:buNone/>
            </a:pPr>
            <a:r>
              <a:rPr lang="en-US" i="1" dirty="0"/>
              <a:t>Employee engagement is an ongoing process in which (you) the Manager plays an integral role in the creation of experiences </a:t>
            </a:r>
          </a:p>
          <a:p>
            <a:pPr marL="57150" indent="0" algn="ctr">
              <a:buNone/>
            </a:pPr>
            <a:r>
              <a:rPr lang="en-US" i="1" dirty="0"/>
              <a:t>through continual interaction with employees, which </a:t>
            </a:r>
          </a:p>
          <a:p>
            <a:pPr marL="57150" indent="0" algn="ctr">
              <a:buNone/>
            </a:pPr>
            <a:r>
              <a:rPr lang="en-US" i="1" dirty="0"/>
              <a:t>impacts the employee's emotional commitment to</a:t>
            </a:r>
          </a:p>
          <a:p>
            <a:pPr marL="57150" indent="0" algn="ctr">
              <a:buNone/>
            </a:pPr>
            <a:r>
              <a:rPr lang="en-US" i="1" dirty="0"/>
              <a:t> their work and organization. </a:t>
            </a:r>
            <a:r>
              <a:rPr lang="en-US" dirty="0"/>
              <a:t> </a:t>
            </a:r>
            <a:endParaRPr lang="en-US" b="1" dirty="0"/>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What is Engagement? </a:t>
            </a:r>
          </a:p>
        </p:txBody>
      </p:sp>
      <p:sp>
        <p:nvSpPr>
          <p:cNvPr id="4" name="Slide Number Placeholder 3"/>
          <p:cNvSpPr>
            <a:spLocks noGrp="1"/>
          </p:cNvSpPr>
          <p:nvPr>
            <p:ph type="sldNum" sz="quarter" idx="10"/>
          </p:nvPr>
        </p:nvSpPr>
        <p:spPr/>
        <p:txBody>
          <a:bodyPr/>
          <a:lstStyle/>
          <a:p>
            <a:fld id="{A21E8A3B-FC14-144C-AC26-DE3BCE97D7C1}" type="slidenum">
              <a:rPr lang="en-US" smtClean="0"/>
              <a:pPr/>
              <a:t>2</a:t>
            </a:fld>
            <a:endParaRPr lang="en-US"/>
          </a:p>
        </p:txBody>
      </p:sp>
      <p:sp>
        <p:nvSpPr>
          <p:cNvPr id="5" name="Text Placeholder 4"/>
          <p:cNvSpPr>
            <a:spLocks noGrp="1"/>
          </p:cNvSpPr>
          <p:nvPr>
            <p:ph type="body" sz="quarter" idx="11"/>
          </p:nvPr>
        </p:nvSpPr>
        <p:spPr/>
        <p:txBody>
          <a:bodyPr/>
          <a:lstStyle/>
          <a:p>
            <a:endParaRPr lang="en-US"/>
          </a:p>
        </p:txBody>
      </p:sp>
      <p:pic>
        <p:nvPicPr>
          <p:cNvPr id="6" name="Graphic 6" descr="Information">
            <a:extLst>
              <a:ext uri="{FF2B5EF4-FFF2-40B4-BE49-F238E27FC236}">
                <a16:creationId xmlns:a16="http://schemas.microsoft.com/office/drawing/2014/main" id="{BB404332-AD6E-45B8-A05B-F77E3F0AC09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232232" y="126043"/>
            <a:ext cx="914400" cy="914400"/>
          </a:xfrm>
          <a:prstGeom prst="rect">
            <a:avLst/>
          </a:prstGeom>
        </p:spPr>
      </p:pic>
    </p:spTree>
    <p:extLst>
      <p:ext uri="{BB962C8B-B14F-4D97-AF65-F5344CB8AC3E}">
        <p14:creationId xmlns:p14="http://schemas.microsoft.com/office/powerpoint/2010/main" val="286280652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8277" y="1350717"/>
            <a:ext cx="7709725" cy="3016921"/>
          </a:xfrm>
        </p:spPr>
        <p:txBody>
          <a:bodyPr wrap="square" lIns="182880" tIns="91440" rIns="182880" bIns="91440" anchor="t"/>
          <a:lstStyle/>
          <a:p>
            <a:pPr fontAlgn="base">
              <a:buFont typeface="Arial"/>
              <a:buChar char="•"/>
            </a:pPr>
            <a:r>
              <a:rPr lang="en-US" dirty="0"/>
              <a:t>Decreased absences/ turnover</a:t>
            </a:r>
            <a:endParaRPr lang="en-US"/>
          </a:p>
          <a:p>
            <a:pPr>
              <a:buFont typeface="Arial"/>
              <a:buChar char="•"/>
            </a:pPr>
            <a:endParaRPr lang="en-US" dirty="0"/>
          </a:p>
          <a:p>
            <a:pPr fontAlgn="base">
              <a:buFont typeface="Arial"/>
              <a:buChar char="•"/>
            </a:pPr>
            <a:r>
              <a:rPr lang="en-US" dirty="0"/>
              <a:t>Improved Health and Safety</a:t>
            </a:r>
          </a:p>
          <a:p>
            <a:pPr>
              <a:buFont typeface="Arial"/>
              <a:buChar char="•"/>
            </a:pPr>
            <a:endParaRPr lang="en-US" dirty="0"/>
          </a:p>
          <a:p>
            <a:pPr fontAlgn="base">
              <a:buFont typeface="Arial"/>
              <a:buChar char="•"/>
            </a:pPr>
            <a:r>
              <a:rPr lang="en-US" dirty="0"/>
              <a:t>Better Performance/Productivity</a:t>
            </a:r>
          </a:p>
          <a:p>
            <a:pPr>
              <a:buFont typeface="Arial"/>
              <a:buChar char="•"/>
            </a:pPr>
            <a:endParaRPr lang="en-US" dirty="0"/>
          </a:p>
          <a:p>
            <a:pPr fontAlgn="base">
              <a:buFont typeface="Arial"/>
              <a:buChar char="•"/>
            </a:pPr>
            <a:r>
              <a:rPr lang="en-US" dirty="0"/>
              <a:t>Developing of Brand Ambassadors</a:t>
            </a:r>
          </a:p>
          <a:p>
            <a:pPr>
              <a:buFont typeface="Arial"/>
              <a:buChar char="•"/>
            </a:pPr>
            <a:endParaRPr lang="en-US" dirty="0"/>
          </a:p>
          <a:p>
            <a:pPr defTabSz="525463" fontAlgn="base">
              <a:buFont typeface="Arial"/>
              <a:buChar char="•"/>
            </a:pPr>
            <a:r>
              <a:rPr lang="en-US" dirty="0"/>
              <a:t>Contribute to Trent’s financial growth and success </a:t>
            </a:r>
          </a:p>
          <a:p>
            <a:pPr marL="57150" indent="0">
              <a:buNone/>
            </a:pPr>
            <a:endParaRPr lang="en-US" b="1" dirty="0"/>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Why Engagement? </a:t>
            </a:r>
          </a:p>
        </p:txBody>
      </p:sp>
      <p:sp>
        <p:nvSpPr>
          <p:cNvPr id="4" name="Slide Number Placeholder 3"/>
          <p:cNvSpPr>
            <a:spLocks noGrp="1"/>
          </p:cNvSpPr>
          <p:nvPr>
            <p:ph type="sldNum" sz="quarter" idx="10"/>
          </p:nvPr>
        </p:nvSpPr>
        <p:spPr/>
        <p:txBody>
          <a:bodyPr/>
          <a:lstStyle/>
          <a:p>
            <a:fld id="{A21E8A3B-FC14-144C-AC26-DE3BCE97D7C1}" type="slidenum">
              <a:rPr lang="en-US" smtClean="0"/>
              <a:pPr/>
              <a:t>3</a:t>
            </a:fld>
            <a:endParaRPr lang="en-US"/>
          </a:p>
        </p:txBody>
      </p:sp>
      <p:pic>
        <p:nvPicPr>
          <p:cNvPr id="6" name="Graphic 6" descr="Confused person">
            <a:extLst>
              <a:ext uri="{FF2B5EF4-FFF2-40B4-BE49-F238E27FC236}">
                <a16:creationId xmlns:a16="http://schemas.microsoft.com/office/drawing/2014/main" id="{8C876C1B-49A2-479A-9945-335DD3BD51D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660732" y="71242"/>
            <a:ext cx="914400" cy="914400"/>
          </a:xfrm>
          <a:prstGeom prst="rect">
            <a:avLst/>
          </a:prstGeom>
        </p:spPr>
      </p:pic>
      <p:pic>
        <p:nvPicPr>
          <p:cNvPr id="7" name="Graphic 7" descr="Exit">
            <a:extLst>
              <a:ext uri="{FF2B5EF4-FFF2-40B4-BE49-F238E27FC236}">
                <a16:creationId xmlns:a16="http://schemas.microsoft.com/office/drawing/2014/main" id="{B9B6F3E2-99F4-4F83-B007-E3282CCF6B0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81286" y="1182927"/>
            <a:ext cx="656051" cy="640394"/>
          </a:xfrm>
          <a:prstGeom prst="rect">
            <a:avLst/>
          </a:prstGeom>
        </p:spPr>
      </p:pic>
      <p:pic>
        <p:nvPicPr>
          <p:cNvPr id="8" name="Graphic 8" descr="Medical">
            <a:extLst>
              <a:ext uri="{FF2B5EF4-FFF2-40B4-BE49-F238E27FC236}">
                <a16:creationId xmlns:a16="http://schemas.microsoft.com/office/drawing/2014/main" id="{39B84D7A-2364-4930-B08C-A4FD9982BFA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827218" y="1824886"/>
            <a:ext cx="781311" cy="757825"/>
          </a:xfrm>
          <a:prstGeom prst="rect">
            <a:avLst/>
          </a:prstGeom>
        </p:spPr>
      </p:pic>
      <p:pic>
        <p:nvPicPr>
          <p:cNvPr id="9" name="Graphic 9" descr="Bar graph with upward trend">
            <a:extLst>
              <a:ext uri="{FF2B5EF4-FFF2-40B4-BE49-F238E27FC236}">
                <a16:creationId xmlns:a16="http://schemas.microsoft.com/office/drawing/2014/main" id="{800628E5-7E82-459F-8D71-2BBB196B697D}"/>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477004" y="2474674"/>
            <a:ext cx="695196" cy="695196"/>
          </a:xfrm>
          <a:prstGeom prst="rect">
            <a:avLst/>
          </a:prstGeom>
        </p:spPr>
      </p:pic>
      <p:pic>
        <p:nvPicPr>
          <p:cNvPr id="10" name="Graphic 10" descr="Excalibur">
            <a:extLst>
              <a:ext uri="{FF2B5EF4-FFF2-40B4-BE49-F238E27FC236}">
                <a16:creationId xmlns:a16="http://schemas.microsoft.com/office/drawing/2014/main" id="{A16643AB-D8F3-4E1F-8952-4F3B2B4D4D1E}"/>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040676" y="3100975"/>
            <a:ext cx="632565" cy="632565"/>
          </a:xfrm>
          <a:prstGeom prst="rect">
            <a:avLst/>
          </a:prstGeom>
        </p:spPr>
      </p:pic>
      <p:pic>
        <p:nvPicPr>
          <p:cNvPr id="11" name="Graphic 11" descr="Coins">
            <a:extLst>
              <a:ext uri="{FF2B5EF4-FFF2-40B4-BE49-F238E27FC236}">
                <a16:creationId xmlns:a16="http://schemas.microsoft.com/office/drawing/2014/main" id="{B40F30AB-0D34-44F2-9EA5-B8A514EF36D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7355910" y="3633331"/>
            <a:ext cx="789140" cy="789140"/>
          </a:xfrm>
          <a:prstGeom prst="rect">
            <a:avLst/>
          </a:prstGeom>
        </p:spPr>
      </p:pic>
    </p:spTree>
    <p:extLst>
      <p:ext uri="{BB962C8B-B14F-4D97-AF65-F5344CB8AC3E}">
        <p14:creationId xmlns:p14="http://schemas.microsoft.com/office/powerpoint/2010/main" val="228146309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9" y="1277766"/>
            <a:ext cx="4530030" cy="3590913"/>
          </a:xfrm>
        </p:spPr>
        <p:txBody>
          <a:bodyPr wrap="square" lIns="182880" tIns="91440" rIns="182880" bIns="91440" anchor="t"/>
          <a:lstStyle/>
          <a:p>
            <a:pPr marL="57150" indent="0" fontAlgn="base">
              <a:buNone/>
            </a:pPr>
            <a:r>
              <a:rPr lang="en-US" b="1" i="1" dirty="0"/>
              <a:t>Formal:</a:t>
            </a:r>
            <a:r>
              <a:rPr lang="en-US" b="1" dirty="0"/>
              <a:t> </a:t>
            </a:r>
            <a:r>
              <a:rPr lang="en-US" dirty="0"/>
              <a:t> </a:t>
            </a:r>
            <a:endParaRPr lang="en-US"/>
          </a:p>
          <a:p>
            <a:pPr lvl="1">
              <a:buFont typeface="Arial"/>
              <a:buChar char="•"/>
            </a:pPr>
            <a:r>
              <a:rPr lang="en-US" dirty="0"/>
              <a:t>Mainly organizationally driven, </a:t>
            </a:r>
          </a:p>
          <a:p>
            <a:pPr lvl="1">
              <a:buFont typeface="Arial"/>
              <a:buChar char="•"/>
            </a:pPr>
            <a:r>
              <a:rPr lang="en-US" dirty="0"/>
              <a:t>A top-down approach </a:t>
            </a:r>
          </a:p>
          <a:p>
            <a:pPr lvl="1">
              <a:buFont typeface="Arial"/>
              <a:buChar char="•"/>
            </a:pPr>
            <a:r>
              <a:rPr lang="en-US" dirty="0"/>
              <a:t>Seeking to encompass all members of the organization. </a:t>
            </a:r>
          </a:p>
          <a:p>
            <a:pPr lvl="1">
              <a:buFont typeface="Arial"/>
              <a:buChar char="•"/>
            </a:pPr>
            <a:r>
              <a:rPr lang="en-US" dirty="0"/>
              <a:t>Formal engagement is infrequent.   </a:t>
            </a:r>
            <a:endParaRPr lang="en-US"/>
          </a:p>
          <a:p>
            <a:pPr fontAlgn="base"/>
            <a:endParaRPr lang="en-US" dirty="0"/>
          </a:p>
          <a:p>
            <a:pPr marL="57150" indent="0">
              <a:buNone/>
            </a:pPr>
            <a:endParaRPr lang="en-US" b="1" dirty="0"/>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Forms of Engagement </a:t>
            </a:r>
          </a:p>
        </p:txBody>
      </p:sp>
      <p:sp>
        <p:nvSpPr>
          <p:cNvPr id="4" name="Slide Number Placeholder 3"/>
          <p:cNvSpPr>
            <a:spLocks noGrp="1"/>
          </p:cNvSpPr>
          <p:nvPr>
            <p:ph type="sldNum" sz="quarter" idx="10"/>
          </p:nvPr>
        </p:nvSpPr>
        <p:spPr/>
        <p:txBody>
          <a:bodyPr/>
          <a:lstStyle/>
          <a:p>
            <a:fld id="{A21E8A3B-FC14-144C-AC26-DE3BCE97D7C1}" type="slidenum">
              <a:rPr lang="en-US" smtClean="0"/>
              <a:pPr/>
              <a:t>4</a:t>
            </a:fld>
            <a:endParaRPr lang="en-US"/>
          </a:p>
        </p:txBody>
      </p:sp>
      <p:sp>
        <p:nvSpPr>
          <p:cNvPr id="5" name="Text Placeholder 4"/>
          <p:cNvSpPr>
            <a:spLocks noGrp="1"/>
          </p:cNvSpPr>
          <p:nvPr>
            <p:ph type="body" sz="quarter" idx="11"/>
          </p:nvPr>
        </p:nvSpPr>
        <p:spPr/>
        <p:txBody>
          <a:bodyPr/>
          <a:lstStyle/>
          <a:p>
            <a:endParaRPr lang="en-US"/>
          </a:p>
        </p:txBody>
      </p:sp>
      <p:sp>
        <p:nvSpPr>
          <p:cNvPr id="10" name="Content Placeholder 1">
            <a:extLst>
              <a:ext uri="{FF2B5EF4-FFF2-40B4-BE49-F238E27FC236}">
                <a16:creationId xmlns:a16="http://schemas.microsoft.com/office/drawing/2014/main" id="{2C3F7F19-6096-4AEA-B7D8-6F29309B69B1}"/>
              </a:ext>
            </a:extLst>
          </p:cNvPr>
          <p:cNvSpPr txBox="1">
            <a:spLocks/>
          </p:cNvSpPr>
          <p:nvPr/>
        </p:nvSpPr>
        <p:spPr>
          <a:xfrm>
            <a:off x="4393065" y="1007414"/>
            <a:ext cx="4937128" cy="3598741"/>
          </a:xfrm>
          <a:prstGeom prst="rect">
            <a:avLst/>
          </a:prstGeom>
        </p:spPr>
        <p:txBody>
          <a:bodyPr wrap="square" lIns="182880" tIns="91440" rIns="182880" bIns="91440" anchor="t"/>
          <a:lstStyle>
            <a:lvl1pPr marL="514350" indent="-457200" algn="l" defTabSz="457200" rtl="0" eaLnBrk="1" latinLnBrk="0" hangingPunct="1">
              <a:lnSpc>
                <a:spcPct val="100000"/>
              </a:lnSpc>
              <a:spcBef>
                <a:spcPts val="0"/>
              </a:spcBef>
              <a:spcAft>
                <a:spcPts val="0"/>
              </a:spcAft>
              <a:buClr>
                <a:srgbClr val="40647E"/>
              </a:buClr>
              <a:buFont typeface="+mj-lt"/>
              <a:buAutoNum type="arabicParenR"/>
              <a:defRPr sz="2000" kern="1200">
                <a:solidFill>
                  <a:srgbClr val="053021"/>
                </a:solidFill>
                <a:latin typeface="Arial"/>
                <a:ea typeface="+mn-ea"/>
                <a:cs typeface="Arial"/>
              </a:defRPr>
            </a:lvl1pPr>
            <a:lvl2pPr marL="960120" indent="-411480" algn="l" defTabSz="457200" rtl="0" eaLnBrk="1" latinLnBrk="0" hangingPunct="1">
              <a:lnSpc>
                <a:spcPct val="100000"/>
              </a:lnSpc>
              <a:spcBef>
                <a:spcPts val="0"/>
              </a:spcBef>
              <a:buClr>
                <a:srgbClr val="40647E"/>
              </a:buClr>
              <a:buFont typeface="+mj-lt"/>
              <a:buAutoNum type="alphaLcParenR"/>
              <a:defRPr sz="1800" kern="1200" baseline="0">
                <a:solidFill>
                  <a:srgbClr val="053021"/>
                </a:solidFill>
                <a:latin typeface="Arial"/>
                <a:ea typeface="+mn-ea"/>
                <a:cs typeface="Arial"/>
              </a:defRPr>
            </a:lvl2pPr>
            <a:lvl3pPr marL="1325880" indent="-365760" algn="l" defTabSz="457200" rtl="0" eaLnBrk="1" latinLnBrk="0" hangingPunct="1">
              <a:lnSpc>
                <a:spcPct val="100000"/>
              </a:lnSpc>
              <a:spcBef>
                <a:spcPts val="0"/>
              </a:spcBef>
              <a:buClr>
                <a:srgbClr val="40647E"/>
              </a:buClr>
              <a:buFont typeface="+mj-lt"/>
              <a:buAutoNum type="alphaLcParenR"/>
              <a:defRPr sz="1600" kern="1200">
                <a:solidFill>
                  <a:srgbClr val="053021"/>
                </a:solidFill>
                <a:latin typeface="Arial"/>
                <a:ea typeface="+mn-ea"/>
                <a:cs typeface="Arial"/>
              </a:defRPr>
            </a:lvl3pPr>
            <a:lvl4pPr marL="1627632" indent="-301752" algn="l" defTabSz="457200" rtl="0" eaLnBrk="1" latinLnBrk="0" hangingPunct="1">
              <a:lnSpc>
                <a:spcPct val="100000"/>
              </a:lnSpc>
              <a:spcBef>
                <a:spcPts val="0"/>
              </a:spcBef>
              <a:buClr>
                <a:srgbClr val="40647E"/>
              </a:buClr>
              <a:buFont typeface="+mj-lt"/>
              <a:buAutoNum type="alphaLcParenR"/>
              <a:defRPr sz="1400" kern="1200" baseline="0">
                <a:solidFill>
                  <a:srgbClr val="053021"/>
                </a:solidFill>
                <a:latin typeface="Arial"/>
                <a:ea typeface="+mn-ea"/>
                <a:cs typeface="Arial"/>
              </a:defRPr>
            </a:lvl4pPr>
            <a:lvl5pPr marL="1892808" indent="-274320" algn="l" defTabSz="457200" rtl="0" eaLnBrk="1" latinLnBrk="0" hangingPunct="1">
              <a:lnSpc>
                <a:spcPct val="100000"/>
              </a:lnSpc>
              <a:spcBef>
                <a:spcPts val="0"/>
              </a:spcBef>
              <a:buClr>
                <a:srgbClr val="40647E"/>
              </a:buClr>
              <a:buFont typeface="+mj-lt"/>
              <a:buAutoNum type="alphaLcParen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endParaRPr lang="en-US" dirty="0"/>
          </a:p>
          <a:p>
            <a:pPr marL="57150" indent="0" fontAlgn="base">
              <a:buNone/>
            </a:pPr>
            <a:r>
              <a:rPr lang="en-US" b="1" i="1" dirty="0"/>
              <a:t>Informal:</a:t>
            </a:r>
            <a:r>
              <a:rPr lang="en-US" b="1" dirty="0"/>
              <a:t>  </a:t>
            </a:r>
          </a:p>
          <a:p>
            <a:pPr lvl="1">
              <a:buFont typeface="Arial"/>
              <a:buChar char="•"/>
            </a:pPr>
            <a:r>
              <a:rPr lang="en-US" dirty="0"/>
              <a:t>At the manager and team level where members of the institution can appreciate, recognize, and celebrate each other. </a:t>
            </a:r>
          </a:p>
          <a:p>
            <a:pPr lvl="1">
              <a:buFont typeface="Arial"/>
              <a:buChar char="•"/>
            </a:pPr>
            <a:r>
              <a:rPr lang="en-US" dirty="0"/>
              <a:t>More frequent, involving smaller number of individuals. </a:t>
            </a:r>
          </a:p>
          <a:p>
            <a:pPr lvl="1">
              <a:buFont typeface="Arial"/>
              <a:buChar char="•"/>
            </a:pPr>
            <a:r>
              <a:rPr lang="en-US" dirty="0"/>
              <a:t>Continually happening with every interaction you have with an employee.  </a:t>
            </a:r>
          </a:p>
          <a:p>
            <a:pPr marL="57150" indent="0">
              <a:buFont typeface="+mj-lt"/>
              <a:buNone/>
            </a:pPr>
            <a:endParaRPr lang="en-US" b="1" dirty="0"/>
          </a:p>
        </p:txBody>
      </p:sp>
      <p:pic>
        <p:nvPicPr>
          <p:cNvPr id="11" name="Graphic 11" descr="Venn diagram">
            <a:extLst>
              <a:ext uri="{FF2B5EF4-FFF2-40B4-BE49-F238E27FC236}">
                <a16:creationId xmlns:a16="http://schemas.microsoft.com/office/drawing/2014/main" id="{C4607912-DAF7-48FA-AB4C-5DD896CAB57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334005" y="126043"/>
            <a:ext cx="914400" cy="914400"/>
          </a:xfrm>
          <a:prstGeom prst="rect">
            <a:avLst/>
          </a:prstGeom>
        </p:spPr>
      </p:pic>
    </p:spTree>
    <p:extLst>
      <p:ext uri="{BB962C8B-B14F-4D97-AF65-F5344CB8AC3E}">
        <p14:creationId xmlns:p14="http://schemas.microsoft.com/office/powerpoint/2010/main" val="82187150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 water&#10;&#10;Description automatically generated">
            <a:extLst>
              <a:ext uri="{FF2B5EF4-FFF2-40B4-BE49-F238E27FC236}">
                <a16:creationId xmlns:a16="http://schemas.microsoft.com/office/drawing/2014/main" id="{6270F469-0248-4DA9-BDDC-F8FC9E5AD276}"/>
              </a:ext>
            </a:extLst>
          </p:cNvPr>
          <p:cNvPicPr>
            <a:picLocks noChangeAspect="1"/>
          </p:cNvPicPr>
          <p:nvPr/>
        </p:nvPicPr>
        <p:blipFill>
          <a:blip r:embed="rId2">
            <a:alphaModFix amt="85000"/>
          </a:blip>
          <a:stretch>
            <a:fillRect/>
          </a:stretch>
        </p:blipFill>
        <p:spPr>
          <a:xfrm>
            <a:off x="2538325" y="1667039"/>
            <a:ext cx="3440949" cy="3000837"/>
          </a:xfrm>
          <a:prstGeom prst="rect">
            <a:avLst/>
          </a:prstGeom>
        </p:spPr>
      </p:pic>
      <p:sp>
        <p:nvSpPr>
          <p:cNvPr id="2" name="Content Placeholder 1"/>
          <p:cNvSpPr>
            <a:spLocks noGrp="1"/>
          </p:cNvSpPr>
          <p:nvPr>
            <p:ph idx="12"/>
          </p:nvPr>
        </p:nvSpPr>
        <p:spPr>
          <a:xfrm>
            <a:off x="263656" y="3167457"/>
            <a:ext cx="1788351" cy="551895"/>
          </a:xfrm>
        </p:spPr>
        <p:txBody>
          <a:bodyPr wrap="square" lIns="182880" tIns="91440" rIns="182880" bIns="91440" anchor="t"/>
          <a:lstStyle/>
          <a:p>
            <a:pPr marL="0" indent="0">
              <a:buNone/>
            </a:pPr>
            <a:r>
              <a:rPr lang="en-US" b="1" dirty="0"/>
              <a:t>Informal</a:t>
            </a:r>
          </a:p>
          <a:p>
            <a:pPr marL="0" indent="0">
              <a:buNone/>
            </a:pPr>
            <a:endParaRPr lang="en-US"/>
          </a:p>
        </p:txBody>
      </p:sp>
      <p:sp>
        <p:nvSpPr>
          <p:cNvPr id="3" name="Title 2"/>
          <p:cNvSpPr>
            <a:spLocks noGrp="1"/>
          </p:cNvSpPr>
          <p:nvPr>
            <p:ph type="title"/>
          </p:nvPr>
        </p:nvSpPr>
        <p:spPr>
          <a:xfrm>
            <a:off x="75125" y="475624"/>
            <a:ext cx="8545518" cy="633599"/>
          </a:xfrm>
        </p:spPr>
        <p:txBody>
          <a:bodyPr/>
          <a:lstStyle/>
          <a:p>
            <a:r>
              <a:rPr lang="en-US">
                <a:solidFill>
                  <a:schemeClr val="bg1"/>
                </a:solidFill>
              </a:rPr>
              <a:t>Forms of Engagement</a:t>
            </a:r>
          </a:p>
        </p:txBody>
      </p:sp>
      <p:sp>
        <p:nvSpPr>
          <p:cNvPr id="4" name="Content Placeholder 3"/>
          <p:cNvSpPr>
            <a:spLocks noGrp="1"/>
          </p:cNvSpPr>
          <p:nvPr>
            <p:ph idx="13"/>
          </p:nvPr>
        </p:nvSpPr>
        <p:spPr>
          <a:xfrm>
            <a:off x="6401200" y="1689766"/>
            <a:ext cx="1906038" cy="633599"/>
          </a:xfrm>
        </p:spPr>
        <p:txBody>
          <a:bodyPr wrap="square" lIns="182880" tIns="91440" rIns="182880" bIns="91440" anchor="t"/>
          <a:lstStyle/>
          <a:p>
            <a:pPr marL="0" indent="0">
              <a:buNone/>
            </a:pPr>
            <a:r>
              <a:rPr lang="en-US" b="1" dirty="0"/>
              <a:t>Formal</a:t>
            </a:r>
          </a:p>
          <a:p>
            <a:pPr marL="0" indent="0">
              <a:buNone/>
            </a:pPr>
            <a:endParaRPr lang="en-US"/>
          </a:p>
        </p:txBody>
      </p:sp>
      <p:sp>
        <p:nvSpPr>
          <p:cNvPr id="5" name="Slide Number Placeholder 4"/>
          <p:cNvSpPr>
            <a:spLocks noGrp="1"/>
          </p:cNvSpPr>
          <p:nvPr>
            <p:ph type="sldNum" sz="quarter" idx="10"/>
          </p:nvPr>
        </p:nvSpPr>
        <p:spPr/>
        <p:txBody>
          <a:bodyPr/>
          <a:lstStyle/>
          <a:p>
            <a:fld id="{A21E8A3B-FC14-144C-AC26-DE3BCE97D7C1}" type="slidenum">
              <a:rPr lang="en-US" smtClean="0"/>
              <a:pPr/>
              <a:t>5</a:t>
            </a:fld>
            <a:endParaRPr lang="en-US"/>
          </a:p>
        </p:txBody>
      </p:sp>
      <p:sp>
        <p:nvSpPr>
          <p:cNvPr id="6" name="Text Placeholder 5"/>
          <p:cNvSpPr>
            <a:spLocks noGrp="1"/>
          </p:cNvSpPr>
          <p:nvPr>
            <p:ph type="body" sz="quarter" idx="11"/>
          </p:nvPr>
        </p:nvSpPr>
        <p:spPr/>
        <p:txBody>
          <a:bodyPr/>
          <a:lstStyle/>
          <a:p>
            <a:endParaRPr lang="en-US"/>
          </a:p>
        </p:txBody>
      </p:sp>
      <p:grpSp>
        <p:nvGrpSpPr>
          <p:cNvPr id="14" name="Group 13">
            <a:extLst>
              <a:ext uri="{FF2B5EF4-FFF2-40B4-BE49-F238E27FC236}">
                <a16:creationId xmlns:a16="http://schemas.microsoft.com/office/drawing/2014/main" id="{0C3A621E-6C26-415F-9F3D-C8A568DF6829}"/>
              </a:ext>
            </a:extLst>
          </p:cNvPr>
          <p:cNvGrpSpPr/>
          <p:nvPr/>
        </p:nvGrpSpPr>
        <p:grpSpPr>
          <a:xfrm>
            <a:off x="2188029" y="2457450"/>
            <a:ext cx="146854" cy="2121286"/>
            <a:chOff x="2156604" y="1837426"/>
            <a:chExt cx="178279" cy="2741310"/>
          </a:xfrm>
        </p:grpSpPr>
        <p:cxnSp>
          <p:nvCxnSpPr>
            <p:cNvPr id="10" name="Straight Connector 9">
              <a:extLst>
                <a:ext uri="{FF2B5EF4-FFF2-40B4-BE49-F238E27FC236}">
                  <a16:creationId xmlns:a16="http://schemas.microsoft.com/office/drawing/2014/main" id="{8A6B0BC3-B989-492E-830C-B407474FE1B0}"/>
                </a:ext>
              </a:extLst>
            </p:cNvPr>
            <p:cNvCxnSpPr/>
            <p:nvPr/>
          </p:nvCxnSpPr>
          <p:spPr>
            <a:xfrm>
              <a:off x="2156604" y="1837426"/>
              <a:ext cx="0" cy="27345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7652657-C991-4533-83FC-4721CB4056F2}"/>
                </a:ext>
              </a:extLst>
            </p:cNvPr>
            <p:cNvCxnSpPr/>
            <p:nvPr/>
          </p:nvCxnSpPr>
          <p:spPr>
            <a:xfrm>
              <a:off x="2156604" y="1837426"/>
              <a:ext cx="1725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C49CBB-5775-43B5-9678-CF9BBEC3AE11}"/>
                </a:ext>
              </a:extLst>
            </p:cNvPr>
            <p:cNvCxnSpPr/>
            <p:nvPr/>
          </p:nvCxnSpPr>
          <p:spPr>
            <a:xfrm>
              <a:off x="2162355" y="4578736"/>
              <a:ext cx="172528"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CE8C50C4-D589-41E9-9F3D-22E890DB6A31}"/>
              </a:ext>
            </a:extLst>
          </p:cNvPr>
          <p:cNvGrpSpPr/>
          <p:nvPr/>
        </p:nvGrpSpPr>
        <p:grpSpPr>
          <a:xfrm rot="10800000">
            <a:off x="5987900" y="1732718"/>
            <a:ext cx="267416" cy="432512"/>
            <a:chOff x="2156604" y="1837426"/>
            <a:chExt cx="178279" cy="2741310"/>
          </a:xfrm>
        </p:grpSpPr>
        <p:cxnSp>
          <p:nvCxnSpPr>
            <p:cNvPr id="16" name="Straight Connector 15">
              <a:extLst>
                <a:ext uri="{FF2B5EF4-FFF2-40B4-BE49-F238E27FC236}">
                  <a16:creationId xmlns:a16="http://schemas.microsoft.com/office/drawing/2014/main" id="{EC7679E5-2AF6-4EFE-A0FE-5E81FEFC0742}"/>
                </a:ext>
              </a:extLst>
            </p:cNvPr>
            <p:cNvCxnSpPr/>
            <p:nvPr/>
          </p:nvCxnSpPr>
          <p:spPr>
            <a:xfrm>
              <a:off x="2156604" y="1837426"/>
              <a:ext cx="0" cy="27345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A37D92B-F219-44BF-84AD-C5A14BFB8E03}"/>
                </a:ext>
              </a:extLst>
            </p:cNvPr>
            <p:cNvCxnSpPr/>
            <p:nvPr/>
          </p:nvCxnSpPr>
          <p:spPr>
            <a:xfrm>
              <a:off x="2156604" y="1837426"/>
              <a:ext cx="1725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FCE8E91-12D8-4A87-9BF0-858D4A37E364}"/>
                </a:ext>
              </a:extLst>
            </p:cNvPr>
            <p:cNvCxnSpPr/>
            <p:nvPr/>
          </p:nvCxnSpPr>
          <p:spPr>
            <a:xfrm>
              <a:off x="2162355" y="4578736"/>
              <a:ext cx="17252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D269786F-EAFB-492B-BF8A-F9217FA3ADCB}"/>
              </a:ext>
            </a:extLst>
          </p:cNvPr>
          <p:cNvSpPr txBox="1"/>
          <p:nvPr/>
        </p:nvSpPr>
        <p:spPr>
          <a:xfrm rot="17973763">
            <a:off x="3349449" y="3133560"/>
            <a:ext cx="2323393" cy="338554"/>
          </a:xfrm>
          <a:prstGeom prst="rect">
            <a:avLst/>
          </a:prstGeom>
          <a:noFill/>
        </p:spPr>
        <p:txBody>
          <a:bodyPr wrap="square" rtlCol="0">
            <a:spAutoFit/>
          </a:bodyPr>
          <a:lstStyle/>
          <a:p>
            <a:r>
              <a:rPr lang="en-CA" sz="1600"/>
              <a:t>Employee Engagement</a:t>
            </a:r>
          </a:p>
        </p:txBody>
      </p:sp>
      <p:pic>
        <p:nvPicPr>
          <p:cNvPr id="7" name="Graphic 11" descr="Venn diagram">
            <a:extLst>
              <a:ext uri="{FF2B5EF4-FFF2-40B4-BE49-F238E27FC236}">
                <a16:creationId xmlns:a16="http://schemas.microsoft.com/office/drawing/2014/main" id="{25E8D6F9-D1E1-41DC-A0D7-7058BC99617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341834" y="126043"/>
            <a:ext cx="914400" cy="914400"/>
          </a:xfrm>
          <a:prstGeom prst="rect">
            <a:avLst/>
          </a:prstGeom>
        </p:spPr>
      </p:pic>
    </p:spTree>
    <p:extLst>
      <p:ext uri="{BB962C8B-B14F-4D97-AF65-F5344CB8AC3E}">
        <p14:creationId xmlns:p14="http://schemas.microsoft.com/office/powerpoint/2010/main" val="607962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470" y="3847727"/>
            <a:ext cx="5009919" cy="235199"/>
          </a:xfrm>
        </p:spPr>
        <p:txBody>
          <a:bodyPr wrap="square" lIns="182880" tIns="91440" rIns="182880" bIns="91440" anchor="t"/>
          <a:lstStyle/>
          <a:p>
            <a:pPr fontAlgn="base">
              <a:buFont typeface="+mj-lt"/>
              <a:buChar char="•"/>
            </a:pPr>
            <a:r>
              <a:rPr lang="en-US" dirty="0"/>
              <a:t>Volunteer/Charity  </a:t>
            </a:r>
            <a:endParaRPr lang="en-US"/>
          </a:p>
          <a:p>
            <a:pPr marL="400050" indent="-342900" fontAlgn="base">
              <a:buChar char="•"/>
            </a:pPr>
            <a:endParaRPr lang="en-US" dirty="0"/>
          </a:p>
          <a:p>
            <a:pPr marL="400050" indent="-342900">
              <a:buChar char="•"/>
            </a:pPr>
            <a:endParaRPr lang="en-US" b="1" dirty="0"/>
          </a:p>
        </p:txBody>
      </p:sp>
      <p:sp>
        <p:nvSpPr>
          <p:cNvPr id="3" name="Title 2"/>
          <p:cNvSpPr>
            <a:spLocks noGrp="1"/>
          </p:cNvSpPr>
          <p:nvPr>
            <p:ph type="title"/>
          </p:nvPr>
        </p:nvSpPr>
        <p:spPr>
          <a:xfrm>
            <a:off x="60102" y="407038"/>
            <a:ext cx="8545518" cy="633599"/>
          </a:xfrm>
        </p:spPr>
        <p:txBody>
          <a:bodyPr/>
          <a:lstStyle/>
          <a:p>
            <a:r>
              <a:rPr lang="en-US" dirty="0">
                <a:solidFill>
                  <a:schemeClr val="bg1"/>
                </a:solidFill>
              </a:rPr>
              <a:t>Examples of Engagement </a:t>
            </a:r>
          </a:p>
        </p:txBody>
      </p:sp>
      <p:sp>
        <p:nvSpPr>
          <p:cNvPr id="4" name="Slide Number Placeholder 3"/>
          <p:cNvSpPr>
            <a:spLocks noGrp="1"/>
          </p:cNvSpPr>
          <p:nvPr>
            <p:ph type="sldNum" sz="quarter" idx="10"/>
          </p:nvPr>
        </p:nvSpPr>
        <p:spPr/>
        <p:txBody>
          <a:bodyPr/>
          <a:lstStyle/>
          <a:p>
            <a:fld id="{A21E8A3B-FC14-144C-AC26-DE3BCE97D7C1}" type="slidenum">
              <a:rPr lang="en-US" smtClean="0"/>
              <a:pPr/>
              <a:t>6</a:t>
            </a:fld>
            <a:endParaRPr lang="en-US"/>
          </a:p>
        </p:txBody>
      </p:sp>
      <p:sp>
        <p:nvSpPr>
          <p:cNvPr id="5" name="Text Placeholder 4"/>
          <p:cNvSpPr>
            <a:spLocks noGrp="1"/>
          </p:cNvSpPr>
          <p:nvPr>
            <p:ph type="body" sz="quarter" idx="11"/>
          </p:nvPr>
        </p:nvSpPr>
        <p:spPr/>
        <p:txBody>
          <a:bodyPr/>
          <a:lstStyle/>
          <a:p>
            <a:endParaRPr lang="en-US"/>
          </a:p>
        </p:txBody>
      </p:sp>
      <p:sp>
        <p:nvSpPr>
          <p:cNvPr id="7" name="Content Placeholder 1">
            <a:extLst>
              <a:ext uri="{FF2B5EF4-FFF2-40B4-BE49-F238E27FC236}">
                <a16:creationId xmlns:a16="http://schemas.microsoft.com/office/drawing/2014/main" id="{F3798800-3091-4924-87D2-369B436C2D38}"/>
              </a:ext>
            </a:extLst>
          </p:cNvPr>
          <p:cNvSpPr txBox="1">
            <a:spLocks/>
          </p:cNvSpPr>
          <p:nvPr/>
        </p:nvSpPr>
        <p:spPr>
          <a:xfrm>
            <a:off x="103123" y="1346175"/>
            <a:ext cx="5009919" cy="485720"/>
          </a:xfrm>
          <a:prstGeom prst="rect">
            <a:avLst/>
          </a:prstGeom>
        </p:spPr>
        <p:txBody>
          <a:bodyPr wrap="square" lIns="182880" tIns="91440" rIns="182880" bIns="91440" anchor="t"/>
          <a:lstStyle>
            <a:lvl1pPr marL="514350" indent="-457200" algn="l" defTabSz="457200" rtl="0" eaLnBrk="1" latinLnBrk="0" hangingPunct="1">
              <a:lnSpc>
                <a:spcPct val="100000"/>
              </a:lnSpc>
              <a:spcBef>
                <a:spcPts val="0"/>
              </a:spcBef>
              <a:spcAft>
                <a:spcPts val="0"/>
              </a:spcAft>
              <a:buClr>
                <a:srgbClr val="40647E"/>
              </a:buClr>
              <a:buFont typeface="+mj-lt"/>
              <a:buAutoNum type="arabicParenR"/>
              <a:defRPr sz="2000" kern="1200">
                <a:solidFill>
                  <a:srgbClr val="053021"/>
                </a:solidFill>
                <a:latin typeface="Arial"/>
                <a:ea typeface="+mn-ea"/>
                <a:cs typeface="Arial"/>
              </a:defRPr>
            </a:lvl1pPr>
            <a:lvl2pPr marL="960120" indent="-411480" algn="l" defTabSz="457200" rtl="0" eaLnBrk="1" latinLnBrk="0" hangingPunct="1">
              <a:lnSpc>
                <a:spcPct val="100000"/>
              </a:lnSpc>
              <a:spcBef>
                <a:spcPts val="0"/>
              </a:spcBef>
              <a:buClr>
                <a:srgbClr val="40647E"/>
              </a:buClr>
              <a:buFont typeface="+mj-lt"/>
              <a:buAutoNum type="alphaLcParenR"/>
              <a:defRPr sz="1800" kern="1200" baseline="0">
                <a:solidFill>
                  <a:srgbClr val="053021"/>
                </a:solidFill>
                <a:latin typeface="Arial"/>
                <a:ea typeface="+mn-ea"/>
                <a:cs typeface="Arial"/>
              </a:defRPr>
            </a:lvl2pPr>
            <a:lvl3pPr marL="1325880" indent="-365760" algn="l" defTabSz="457200" rtl="0" eaLnBrk="1" latinLnBrk="0" hangingPunct="1">
              <a:lnSpc>
                <a:spcPct val="100000"/>
              </a:lnSpc>
              <a:spcBef>
                <a:spcPts val="0"/>
              </a:spcBef>
              <a:buClr>
                <a:srgbClr val="40647E"/>
              </a:buClr>
              <a:buFont typeface="+mj-lt"/>
              <a:buAutoNum type="alphaLcParenR"/>
              <a:defRPr sz="1600" kern="1200">
                <a:solidFill>
                  <a:srgbClr val="053021"/>
                </a:solidFill>
                <a:latin typeface="Arial"/>
                <a:ea typeface="+mn-ea"/>
                <a:cs typeface="Arial"/>
              </a:defRPr>
            </a:lvl3pPr>
            <a:lvl4pPr marL="1627632" indent="-301752" algn="l" defTabSz="457200" rtl="0" eaLnBrk="1" latinLnBrk="0" hangingPunct="1">
              <a:lnSpc>
                <a:spcPct val="100000"/>
              </a:lnSpc>
              <a:spcBef>
                <a:spcPts val="0"/>
              </a:spcBef>
              <a:buClr>
                <a:srgbClr val="40647E"/>
              </a:buClr>
              <a:buFont typeface="+mj-lt"/>
              <a:buAutoNum type="alphaLcParenR"/>
              <a:defRPr sz="1400" kern="1200" baseline="0">
                <a:solidFill>
                  <a:srgbClr val="053021"/>
                </a:solidFill>
                <a:latin typeface="Arial"/>
                <a:ea typeface="+mn-ea"/>
                <a:cs typeface="Arial"/>
              </a:defRPr>
            </a:lvl4pPr>
            <a:lvl5pPr marL="1892808" indent="-274320" algn="l" defTabSz="457200" rtl="0" eaLnBrk="1" latinLnBrk="0" hangingPunct="1">
              <a:lnSpc>
                <a:spcPct val="100000"/>
              </a:lnSpc>
              <a:spcBef>
                <a:spcPts val="0"/>
              </a:spcBef>
              <a:buClr>
                <a:srgbClr val="40647E"/>
              </a:buClr>
              <a:buFont typeface="+mj-lt"/>
              <a:buAutoNum type="alphaLcParen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342900" fontAlgn="base">
              <a:buFont typeface="Arial"/>
              <a:buChar char="•"/>
            </a:pPr>
            <a:r>
              <a:rPr lang="en-US" sz="2100" dirty="0" smtClean="0"/>
              <a:t>  Appreciation </a:t>
            </a:r>
            <a:r>
              <a:rPr lang="en-US" sz="2100" dirty="0"/>
              <a:t>and Recognition</a:t>
            </a:r>
          </a:p>
          <a:p>
            <a:pPr fontAlgn="base"/>
            <a:endParaRPr lang="en-US" dirty="0"/>
          </a:p>
          <a:p>
            <a:pPr marL="57150" indent="0">
              <a:buFont typeface="+mj-lt"/>
              <a:buNone/>
            </a:pPr>
            <a:endParaRPr lang="en-US" b="1" dirty="0"/>
          </a:p>
        </p:txBody>
      </p:sp>
      <p:sp>
        <p:nvSpPr>
          <p:cNvPr id="9" name="Content Placeholder 1">
            <a:extLst>
              <a:ext uri="{FF2B5EF4-FFF2-40B4-BE49-F238E27FC236}">
                <a16:creationId xmlns:a16="http://schemas.microsoft.com/office/drawing/2014/main" id="{BAE1DDBF-8660-48B2-A432-E69547EF375B}"/>
              </a:ext>
            </a:extLst>
          </p:cNvPr>
          <p:cNvSpPr txBox="1">
            <a:spLocks/>
          </p:cNvSpPr>
          <p:nvPr/>
        </p:nvSpPr>
        <p:spPr>
          <a:xfrm>
            <a:off x="106776" y="3205247"/>
            <a:ext cx="5009919" cy="462233"/>
          </a:xfrm>
          <a:prstGeom prst="rect">
            <a:avLst/>
          </a:prstGeom>
        </p:spPr>
        <p:txBody>
          <a:bodyPr wrap="square" lIns="182880" tIns="91440" rIns="182880" bIns="91440" anchor="t"/>
          <a:lstStyle>
            <a:lvl1pPr marL="514350" indent="-457200" algn="l" defTabSz="457200" rtl="0" eaLnBrk="1" latinLnBrk="0" hangingPunct="1">
              <a:lnSpc>
                <a:spcPct val="100000"/>
              </a:lnSpc>
              <a:spcBef>
                <a:spcPts val="0"/>
              </a:spcBef>
              <a:spcAft>
                <a:spcPts val="0"/>
              </a:spcAft>
              <a:buClr>
                <a:srgbClr val="40647E"/>
              </a:buClr>
              <a:buFont typeface="+mj-lt"/>
              <a:buAutoNum type="arabicParenR"/>
              <a:defRPr sz="2000" kern="1200">
                <a:solidFill>
                  <a:srgbClr val="053021"/>
                </a:solidFill>
                <a:latin typeface="Arial"/>
                <a:ea typeface="+mn-ea"/>
                <a:cs typeface="Arial"/>
              </a:defRPr>
            </a:lvl1pPr>
            <a:lvl2pPr marL="960120" indent="-411480" algn="l" defTabSz="457200" rtl="0" eaLnBrk="1" latinLnBrk="0" hangingPunct="1">
              <a:lnSpc>
                <a:spcPct val="100000"/>
              </a:lnSpc>
              <a:spcBef>
                <a:spcPts val="0"/>
              </a:spcBef>
              <a:buClr>
                <a:srgbClr val="40647E"/>
              </a:buClr>
              <a:buFont typeface="+mj-lt"/>
              <a:buAutoNum type="alphaLcParenR"/>
              <a:defRPr sz="1800" kern="1200" baseline="0">
                <a:solidFill>
                  <a:srgbClr val="053021"/>
                </a:solidFill>
                <a:latin typeface="Arial"/>
                <a:ea typeface="+mn-ea"/>
                <a:cs typeface="Arial"/>
              </a:defRPr>
            </a:lvl2pPr>
            <a:lvl3pPr marL="1325880" indent="-365760" algn="l" defTabSz="457200" rtl="0" eaLnBrk="1" latinLnBrk="0" hangingPunct="1">
              <a:lnSpc>
                <a:spcPct val="100000"/>
              </a:lnSpc>
              <a:spcBef>
                <a:spcPts val="0"/>
              </a:spcBef>
              <a:buClr>
                <a:srgbClr val="40647E"/>
              </a:buClr>
              <a:buFont typeface="+mj-lt"/>
              <a:buAutoNum type="alphaLcParenR"/>
              <a:defRPr sz="1600" kern="1200">
                <a:solidFill>
                  <a:srgbClr val="053021"/>
                </a:solidFill>
                <a:latin typeface="Arial"/>
                <a:ea typeface="+mn-ea"/>
                <a:cs typeface="Arial"/>
              </a:defRPr>
            </a:lvl3pPr>
            <a:lvl4pPr marL="1627632" indent="-301752" algn="l" defTabSz="457200" rtl="0" eaLnBrk="1" latinLnBrk="0" hangingPunct="1">
              <a:lnSpc>
                <a:spcPct val="100000"/>
              </a:lnSpc>
              <a:spcBef>
                <a:spcPts val="0"/>
              </a:spcBef>
              <a:buClr>
                <a:srgbClr val="40647E"/>
              </a:buClr>
              <a:buFont typeface="+mj-lt"/>
              <a:buAutoNum type="alphaLcParenR"/>
              <a:defRPr sz="1400" kern="1200" baseline="0">
                <a:solidFill>
                  <a:srgbClr val="053021"/>
                </a:solidFill>
                <a:latin typeface="Arial"/>
                <a:ea typeface="+mn-ea"/>
                <a:cs typeface="Arial"/>
              </a:defRPr>
            </a:lvl4pPr>
            <a:lvl5pPr marL="1892808" indent="-274320" algn="l" defTabSz="457200" rtl="0" eaLnBrk="1" latinLnBrk="0" hangingPunct="1">
              <a:lnSpc>
                <a:spcPct val="100000"/>
              </a:lnSpc>
              <a:spcBef>
                <a:spcPts val="0"/>
              </a:spcBef>
              <a:buClr>
                <a:srgbClr val="40647E"/>
              </a:buClr>
              <a:buFont typeface="+mj-lt"/>
              <a:buAutoNum type="alphaLcParen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uFont typeface="+mj-lt"/>
              <a:buChar char="•"/>
            </a:pPr>
            <a:r>
              <a:rPr lang="en-US" dirty="0"/>
              <a:t>Celebrations  </a:t>
            </a:r>
          </a:p>
          <a:p>
            <a:pPr marL="400050" indent="-342900">
              <a:buChar char="•"/>
            </a:pPr>
            <a:endParaRPr lang="en-US" b="1" dirty="0"/>
          </a:p>
        </p:txBody>
      </p:sp>
      <p:sp>
        <p:nvSpPr>
          <p:cNvPr id="11" name="Content Placeholder 1">
            <a:extLst>
              <a:ext uri="{FF2B5EF4-FFF2-40B4-BE49-F238E27FC236}">
                <a16:creationId xmlns:a16="http://schemas.microsoft.com/office/drawing/2014/main" id="{C49EFE0C-7F15-4F95-A2B5-9D6FF871F2D8}"/>
              </a:ext>
            </a:extLst>
          </p:cNvPr>
          <p:cNvSpPr txBox="1">
            <a:spLocks/>
          </p:cNvSpPr>
          <p:nvPr/>
        </p:nvSpPr>
        <p:spPr>
          <a:xfrm>
            <a:off x="63457" y="2574770"/>
            <a:ext cx="5009919" cy="454406"/>
          </a:xfrm>
          <a:prstGeom prst="rect">
            <a:avLst/>
          </a:prstGeom>
        </p:spPr>
        <p:txBody>
          <a:bodyPr wrap="square" lIns="182880" tIns="91440" rIns="182880" bIns="91440" anchor="t"/>
          <a:lstStyle>
            <a:lvl1pPr marL="514350" indent="-457200" algn="l" defTabSz="457200" rtl="0" eaLnBrk="1" latinLnBrk="0" hangingPunct="1">
              <a:lnSpc>
                <a:spcPct val="100000"/>
              </a:lnSpc>
              <a:spcBef>
                <a:spcPts val="0"/>
              </a:spcBef>
              <a:spcAft>
                <a:spcPts val="0"/>
              </a:spcAft>
              <a:buClr>
                <a:srgbClr val="40647E"/>
              </a:buClr>
              <a:buFont typeface="+mj-lt"/>
              <a:buAutoNum type="arabicParenR"/>
              <a:defRPr sz="2000" kern="1200">
                <a:solidFill>
                  <a:srgbClr val="053021"/>
                </a:solidFill>
                <a:latin typeface="Arial"/>
                <a:ea typeface="+mn-ea"/>
                <a:cs typeface="Arial"/>
              </a:defRPr>
            </a:lvl1pPr>
            <a:lvl2pPr marL="960120" indent="-411480" algn="l" defTabSz="457200" rtl="0" eaLnBrk="1" latinLnBrk="0" hangingPunct="1">
              <a:lnSpc>
                <a:spcPct val="100000"/>
              </a:lnSpc>
              <a:spcBef>
                <a:spcPts val="0"/>
              </a:spcBef>
              <a:buClr>
                <a:srgbClr val="40647E"/>
              </a:buClr>
              <a:buFont typeface="+mj-lt"/>
              <a:buAutoNum type="alphaLcParenR"/>
              <a:defRPr sz="1800" kern="1200" baseline="0">
                <a:solidFill>
                  <a:srgbClr val="053021"/>
                </a:solidFill>
                <a:latin typeface="Arial"/>
                <a:ea typeface="+mn-ea"/>
                <a:cs typeface="Arial"/>
              </a:defRPr>
            </a:lvl2pPr>
            <a:lvl3pPr marL="1325880" indent="-365760" algn="l" defTabSz="457200" rtl="0" eaLnBrk="1" latinLnBrk="0" hangingPunct="1">
              <a:lnSpc>
                <a:spcPct val="100000"/>
              </a:lnSpc>
              <a:spcBef>
                <a:spcPts val="0"/>
              </a:spcBef>
              <a:buClr>
                <a:srgbClr val="40647E"/>
              </a:buClr>
              <a:buFont typeface="+mj-lt"/>
              <a:buAutoNum type="alphaLcParenR"/>
              <a:defRPr sz="1600" kern="1200">
                <a:solidFill>
                  <a:srgbClr val="053021"/>
                </a:solidFill>
                <a:latin typeface="Arial"/>
                <a:ea typeface="+mn-ea"/>
                <a:cs typeface="Arial"/>
              </a:defRPr>
            </a:lvl3pPr>
            <a:lvl4pPr marL="1627632" indent="-301752" algn="l" defTabSz="457200" rtl="0" eaLnBrk="1" latinLnBrk="0" hangingPunct="1">
              <a:lnSpc>
                <a:spcPct val="100000"/>
              </a:lnSpc>
              <a:spcBef>
                <a:spcPts val="0"/>
              </a:spcBef>
              <a:buClr>
                <a:srgbClr val="40647E"/>
              </a:buClr>
              <a:buFont typeface="+mj-lt"/>
              <a:buAutoNum type="alphaLcParenR"/>
              <a:defRPr sz="1400" kern="1200" baseline="0">
                <a:solidFill>
                  <a:srgbClr val="053021"/>
                </a:solidFill>
                <a:latin typeface="Arial"/>
                <a:ea typeface="+mn-ea"/>
                <a:cs typeface="Arial"/>
              </a:defRPr>
            </a:lvl4pPr>
            <a:lvl5pPr marL="1892808" indent="-274320" algn="l" defTabSz="457200" rtl="0" eaLnBrk="1" latinLnBrk="0" hangingPunct="1">
              <a:lnSpc>
                <a:spcPct val="100000"/>
              </a:lnSpc>
              <a:spcBef>
                <a:spcPts val="0"/>
              </a:spcBef>
              <a:buClr>
                <a:srgbClr val="40647E"/>
              </a:buClr>
              <a:buFont typeface="+mj-lt"/>
              <a:buAutoNum type="alphaLcParen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uFont typeface="+mj-lt"/>
              <a:buChar char="•"/>
            </a:pPr>
            <a:r>
              <a:rPr lang="en-US" dirty="0" smtClean="0"/>
              <a:t> Professional </a:t>
            </a:r>
            <a:r>
              <a:rPr lang="en-US" dirty="0"/>
              <a:t>Development </a:t>
            </a:r>
          </a:p>
          <a:p>
            <a:pPr marL="400050" indent="-342900">
              <a:buChar char="•"/>
            </a:pPr>
            <a:endParaRPr lang="en-US" b="1" dirty="0"/>
          </a:p>
        </p:txBody>
      </p:sp>
      <p:sp>
        <p:nvSpPr>
          <p:cNvPr id="13" name="Content Placeholder 1">
            <a:extLst>
              <a:ext uri="{FF2B5EF4-FFF2-40B4-BE49-F238E27FC236}">
                <a16:creationId xmlns:a16="http://schemas.microsoft.com/office/drawing/2014/main" id="{086D1DDB-48D7-404B-A625-DF3854C8D7E0}"/>
              </a:ext>
            </a:extLst>
          </p:cNvPr>
          <p:cNvSpPr txBox="1">
            <a:spLocks/>
          </p:cNvSpPr>
          <p:nvPr/>
        </p:nvSpPr>
        <p:spPr>
          <a:xfrm>
            <a:off x="106254" y="1952122"/>
            <a:ext cx="5009919" cy="564008"/>
          </a:xfrm>
          <a:prstGeom prst="rect">
            <a:avLst/>
          </a:prstGeom>
        </p:spPr>
        <p:txBody>
          <a:bodyPr wrap="square" lIns="182880" tIns="91440" rIns="182880" bIns="91440" anchor="t"/>
          <a:lstStyle>
            <a:lvl1pPr marL="514350" indent="-457200" algn="l" defTabSz="457200" rtl="0" eaLnBrk="1" latinLnBrk="0" hangingPunct="1">
              <a:lnSpc>
                <a:spcPct val="100000"/>
              </a:lnSpc>
              <a:spcBef>
                <a:spcPts val="0"/>
              </a:spcBef>
              <a:spcAft>
                <a:spcPts val="0"/>
              </a:spcAft>
              <a:buClr>
                <a:srgbClr val="40647E"/>
              </a:buClr>
              <a:buFont typeface="+mj-lt"/>
              <a:buAutoNum type="arabicParenR"/>
              <a:defRPr sz="2000" kern="1200">
                <a:solidFill>
                  <a:srgbClr val="053021"/>
                </a:solidFill>
                <a:latin typeface="Arial"/>
                <a:ea typeface="+mn-ea"/>
                <a:cs typeface="Arial"/>
              </a:defRPr>
            </a:lvl1pPr>
            <a:lvl2pPr marL="960120" indent="-411480" algn="l" defTabSz="457200" rtl="0" eaLnBrk="1" latinLnBrk="0" hangingPunct="1">
              <a:lnSpc>
                <a:spcPct val="100000"/>
              </a:lnSpc>
              <a:spcBef>
                <a:spcPts val="0"/>
              </a:spcBef>
              <a:buClr>
                <a:srgbClr val="40647E"/>
              </a:buClr>
              <a:buFont typeface="+mj-lt"/>
              <a:buAutoNum type="alphaLcParenR"/>
              <a:defRPr sz="1800" kern="1200" baseline="0">
                <a:solidFill>
                  <a:srgbClr val="053021"/>
                </a:solidFill>
                <a:latin typeface="Arial"/>
                <a:ea typeface="+mn-ea"/>
                <a:cs typeface="Arial"/>
              </a:defRPr>
            </a:lvl2pPr>
            <a:lvl3pPr marL="1325880" indent="-365760" algn="l" defTabSz="457200" rtl="0" eaLnBrk="1" latinLnBrk="0" hangingPunct="1">
              <a:lnSpc>
                <a:spcPct val="100000"/>
              </a:lnSpc>
              <a:spcBef>
                <a:spcPts val="0"/>
              </a:spcBef>
              <a:buClr>
                <a:srgbClr val="40647E"/>
              </a:buClr>
              <a:buFont typeface="+mj-lt"/>
              <a:buAutoNum type="alphaLcParenR"/>
              <a:defRPr sz="1600" kern="1200">
                <a:solidFill>
                  <a:srgbClr val="053021"/>
                </a:solidFill>
                <a:latin typeface="Arial"/>
                <a:ea typeface="+mn-ea"/>
                <a:cs typeface="Arial"/>
              </a:defRPr>
            </a:lvl3pPr>
            <a:lvl4pPr marL="1627632" indent="-301752" algn="l" defTabSz="457200" rtl="0" eaLnBrk="1" latinLnBrk="0" hangingPunct="1">
              <a:lnSpc>
                <a:spcPct val="100000"/>
              </a:lnSpc>
              <a:spcBef>
                <a:spcPts val="0"/>
              </a:spcBef>
              <a:buClr>
                <a:srgbClr val="40647E"/>
              </a:buClr>
              <a:buFont typeface="+mj-lt"/>
              <a:buAutoNum type="alphaLcParenR"/>
              <a:defRPr sz="1400" kern="1200" baseline="0">
                <a:solidFill>
                  <a:srgbClr val="053021"/>
                </a:solidFill>
                <a:latin typeface="Arial"/>
                <a:ea typeface="+mn-ea"/>
                <a:cs typeface="Arial"/>
              </a:defRPr>
            </a:lvl4pPr>
            <a:lvl5pPr marL="1892808" indent="-274320" algn="l" defTabSz="457200" rtl="0" eaLnBrk="1" latinLnBrk="0" hangingPunct="1">
              <a:lnSpc>
                <a:spcPct val="100000"/>
              </a:lnSpc>
              <a:spcBef>
                <a:spcPts val="0"/>
              </a:spcBef>
              <a:buClr>
                <a:srgbClr val="40647E"/>
              </a:buClr>
              <a:buFont typeface="+mj-lt"/>
              <a:buAutoNum type="alphaLcParen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342900" fontAlgn="base">
              <a:buChar char="•"/>
            </a:pPr>
            <a:r>
              <a:rPr lang="en-US" dirty="0" smtClean="0"/>
              <a:t>  Group </a:t>
            </a:r>
            <a:r>
              <a:rPr lang="en-US" dirty="0"/>
              <a:t>Activities</a:t>
            </a:r>
          </a:p>
          <a:p>
            <a:pPr marL="400050" indent="-342900">
              <a:buFont typeface="+mj-lt"/>
              <a:buChar char="•"/>
            </a:pPr>
            <a:endParaRPr lang="en-US" b="1" dirty="0"/>
          </a:p>
        </p:txBody>
      </p:sp>
      <p:pic>
        <p:nvPicPr>
          <p:cNvPr id="14" name="Graphic 14" descr="Confetti ball">
            <a:extLst>
              <a:ext uri="{FF2B5EF4-FFF2-40B4-BE49-F238E27FC236}">
                <a16:creationId xmlns:a16="http://schemas.microsoft.com/office/drawing/2014/main" id="{5C70772B-6C1C-40D8-AA6E-79FE28DCD2E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86416" y="2975714"/>
            <a:ext cx="820455" cy="812627"/>
          </a:xfrm>
          <a:prstGeom prst="rect">
            <a:avLst/>
          </a:prstGeom>
        </p:spPr>
      </p:pic>
      <p:pic>
        <p:nvPicPr>
          <p:cNvPr id="15" name="Graphic 15" descr="Diploma">
            <a:extLst>
              <a:ext uri="{FF2B5EF4-FFF2-40B4-BE49-F238E27FC236}">
                <a16:creationId xmlns:a16="http://schemas.microsoft.com/office/drawing/2014/main" id="{12C2259B-70A4-459E-B755-9A52CFB447A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334005" y="1128125"/>
            <a:ext cx="914400" cy="914400"/>
          </a:xfrm>
          <a:prstGeom prst="rect">
            <a:avLst/>
          </a:prstGeom>
        </p:spPr>
      </p:pic>
      <p:pic>
        <p:nvPicPr>
          <p:cNvPr id="16" name="Graphic 16" descr="Performance Curtains">
            <a:extLst>
              <a:ext uri="{FF2B5EF4-FFF2-40B4-BE49-F238E27FC236}">
                <a16:creationId xmlns:a16="http://schemas.microsoft.com/office/drawing/2014/main" id="{911EE209-68AB-45B0-B79B-AFD49BA2C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073574" y="1777913"/>
            <a:ext cx="836113" cy="828284"/>
          </a:xfrm>
          <a:prstGeom prst="rect">
            <a:avLst/>
          </a:prstGeom>
        </p:spPr>
      </p:pic>
      <p:pic>
        <p:nvPicPr>
          <p:cNvPr id="17" name="Graphic 17" descr="Cheers">
            <a:extLst>
              <a:ext uri="{FF2B5EF4-FFF2-40B4-BE49-F238E27FC236}">
                <a16:creationId xmlns:a16="http://schemas.microsoft.com/office/drawing/2014/main" id="{D0010988-3A4C-4A43-BBDC-9F0ADE0722F9}"/>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183177" y="3852536"/>
            <a:ext cx="859599" cy="851770"/>
          </a:xfrm>
          <a:prstGeom prst="rect">
            <a:avLst/>
          </a:prstGeom>
        </p:spPr>
      </p:pic>
      <p:pic>
        <p:nvPicPr>
          <p:cNvPr id="18" name="Graphic 18" descr="Graduation cap">
            <a:extLst>
              <a:ext uri="{FF2B5EF4-FFF2-40B4-BE49-F238E27FC236}">
                <a16:creationId xmlns:a16="http://schemas.microsoft.com/office/drawing/2014/main" id="{226F753F-AAA7-457B-88EE-0AB06E096067}"/>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153944" y="2435529"/>
            <a:ext cx="726510" cy="726510"/>
          </a:xfrm>
          <a:prstGeom prst="rect">
            <a:avLst/>
          </a:prstGeom>
        </p:spPr>
      </p:pic>
    </p:spTree>
    <p:extLst>
      <p:ext uri="{BB962C8B-B14F-4D97-AF65-F5344CB8AC3E}">
        <p14:creationId xmlns:p14="http://schemas.microsoft.com/office/powerpoint/2010/main" val="366462799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102" y="407038"/>
            <a:ext cx="8545518" cy="633599"/>
          </a:xfrm>
        </p:spPr>
        <p:txBody>
          <a:bodyPr vert="horz" lIns="182880" tIns="91440" rIns="182880" bIns="91440" anchor="t"/>
          <a:lstStyle/>
          <a:p>
            <a:r>
              <a:rPr lang="en-US" dirty="0">
                <a:solidFill>
                  <a:schemeClr val="bg1"/>
                </a:solidFill>
              </a:rPr>
              <a:t>Idea Sharing Activity</a:t>
            </a:r>
          </a:p>
        </p:txBody>
      </p:sp>
      <p:sp>
        <p:nvSpPr>
          <p:cNvPr id="4" name="Slide Number Placeholder 3"/>
          <p:cNvSpPr>
            <a:spLocks noGrp="1"/>
          </p:cNvSpPr>
          <p:nvPr>
            <p:ph type="sldNum" sz="quarter" idx="10"/>
          </p:nvPr>
        </p:nvSpPr>
        <p:spPr/>
        <p:txBody>
          <a:bodyPr/>
          <a:lstStyle/>
          <a:p>
            <a:fld id="{A21E8A3B-FC14-144C-AC26-DE3BCE97D7C1}" type="slidenum">
              <a:rPr lang="en-US" smtClean="0"/>
              <a:pPr/>
              <a:t>7</a:t>
            </a:fld>
            <a:endParaRPr lang="en-US"/>
          </a:p>
        </p:txBody>
      </p:sp>
      <p:pic>
        <p:nvPicPr>
          <p:cNvPr id="7" name="Graphic 7" descr="Lightbulb and gear">
            <a:extLst>
              <a:ext uri="{FF2B5EF4-FFF2-40B4-BE49-F238E27FC236}">
                <a16:creationId xmlns:a16="http://schemas.microsoft.com/office/drawing/2014/main" id="{FDFE0A50-233E-4F8E-B35E-FCD8C5C2466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332380" y="-3205"/>
            <a:ext cx="914400" cy="914400"/>
          </a:xfrm>
          <a:prstGeom prst="rect">
            <a:avLst/>
          </a:prstGeom>
        </p:spPr>
      </p:pic>
      <p:pic>
        <p:nvPicPr>
          <p:cNvPr id="10" name="Picture 10" descr="Shape, circle&#10;&#10;Description automatically generated">
            <a:extLst>
              <a:ext uri="{FF2B5EF4-FFF2-40B4-BE49-F238E27FC236}">
                <a16:creationId xmlns:a16="http://schemas.microsoft.com/office/drawing/2014/main" id="{458C59E1-199D-4C19-BC98-8B7C30AE2D3C}"/>
              </a:ext>
            </a:extLst>
          </p:cNvPr>
          <p:cNvPicPr>
            <a:picLocks noGrp="1" noChangeAspect="1"/>
          </p:cNvPicPr>
          <p:nvPr>
            <p:ph idx="1"/>
          </p:nvPr>
        </p:nvPicPr>
        <p:blipFill>
          <a:blip r:embed="rId5"/>
          <a:stretch>
            <a:fillRect/>
          </a:stretch>
        </p:blipFill>
        <p:spPr>
          <a:xfrm>
            <a:off x="2507832" y="1453511"/>
            <a:ext cx="4128337" cy="3251220"/>
          </a:xfrm>
        </p:spPr>
      </p:pic>
    </p:spTree>
    <p:extLst>
      <p:ext uri="{BB962C8B-B14F-4D97-AF65-F5344CB8AC3E}">
        <p14:creationId xmlns:p14="http://schemas.microsoft.com/office/powerpoint/2010/main" val="300819276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051" y="1616528"/>
            <a:ext cx="8123470" cy="3012621"/>
          </a:xfrm>
        </p:spPr>
        <p:txBody>
          <a:bodyPr wrap="square" lIns="182880" tIns="91440" rIns="182880" bIns="91440" anchor="t"/>
          <a:lstStyle/>
          <a:p>
            <a:pPr fontAlgn="base"/>
            <a:r>
              <a:rPr lang="en-US" dirty="0"/>
              <a:t>We are going to split this group up in to teams of 5 using the Zoom breakout rooms.  </a:t>
            </a:r>
          </a:p>
          <a:p>
            <a:pPr fontAlgn="base"/>
            <a:r>
              <a:rPr lang="en-US" dirty="0"/>
              <a:t>Each group will brainstorm informal ideas on how you have engaged your teams in the past or ideas on how you can engage your teams in the future at the departmental/team level. </a:t>
            </a:r>
          </a:p>
          <a:p>
            <a:pPr fontAlgn="base"/>
            <a:r>
              <a:rPr lang="en-US" dirty="0"/>
              <a:t>Choose one person in each group to email your groups list of ideas to </a:t>
            </a:r>
            <a:r>
              <a:rPr lang="en-US" u="sng" dirty="0">
                <a:hlinkClick r:id="rId3"/>
              </a:rPr>
              <a:t>humanresources@trentu.ca</a:t>
            </a:r>
            <a:r>
              <a:rPr lang="en-US" dirty="0"/>
              <a:t>.</a:t>
            </a:r>
          </a:p>
          <a:p>
            <a:r>
              <a:rPr lang="en-US" dirty="0"/>
              <a:t>The list of ideas generated by all groups will be emailed to all managers as part of the engagement tools</a:t>
            </a:r>
          </a:p>
          <a:p>
            <a:pPr marL="57150" indent="0">
              <a:buNone/>
            </a:pPr>
            <a:endParaRPr lang="en-US" b="1" dirty="0"/>
          </a:p>
        </p:txBody>
      </p:sp>
      <p:sp>
        <p:nvSpPr>
          <p:cNvPr id="3" name="Title 2"/>
          <p:cNvSpPr>
            <a:spLocks noGrp="1"/>
          </p:cNvSpPr>
          <p:nvPr>
            <p:ph type="title"/>
          </p:nvPr>
        </p:nvSpPr>
        <p:spPr>
          <a:xfrm>
            <a:off x="60102" y="407038"/>
            <a:ext cx="8545518" cy="633599"/>
          </a:xfrm>
        </p:spPr>
        <p:txBody>
          <a:bodyPr vert="horz" lIns="182880" tIns="91440" rIns="182880" bIns="91440" anchor="t"/>
          <a:lstStyle/>
          <a:p>
            <a:r>
              <a:rPr lang="en-US" dirty="0">
                <a:solidFill>
                  <a:schemeClr val="bg1"/>
                </a:solidFill>
              </a:rPr>
              <a:t>Idea sharing Activity (10 Minutes)</a:t>
            </a:r>
          </a:p>
        </p:txBody>
      </p:sp>
      <p:sp>
        <p:nvSpPr>
          <p:cNvPr id="4" name="Slide Number Placeholder 3"/>
          <p:cNvSpPr>
            <a:spLocks noGrp="1"/>
          </p:cNvSpPr>
          <p:nvPr>
            <p:ph type="sldNum" sz="quarter" idx="10"/>
          </p:nvPr>
        </p:nvSpPr>
        <p:spPr/>
        <p:txBody>
          <a:bodyPr/>
          <a:lstStyle/>
          <a:p>
            <a:fld id="{A21E8A3B-FC14-144C-AC26-DE3BCE97D7C1}" type="slidenum">
              <a:rPr lang="en-US" smtClean="0"/>
              <a:pPr/>
              <a:t>8</a:t>
            </a:fld>
            <a:endParaRPr lang="en-US"/>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86275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18E216CAE13498222B6AE277C1182" ma:contentTypeVersion="4" ma:contentTypeDescription="Create a new document." ma:contentTypeScope="" ma:versionID="2bb8af938c836fe2125fef14af1ce0de">
  <xsd:schema xmlns:xsd="http://www.w3.org/2001/XMLSchema" xmlns:xs="http://www.w3.org/2001/XMLSchema" xmlns:p="http://schemas.microsoft.com/office/2006/metadata/properties" xmlns:ns2="3cb6c3e0-02d6-46d1-a3e7-c6efed9eb799" targetNamespace="http://schemas.microsoft.com/office/2006/metadata/properties" ma:root="true" ma:fieldsID="746f1c07e72583a2dcce9346aeb8ed0f" ns2:_="">
    <xsd:import namespace="3cb6c3e0-02d6-46d1-a3e7-c6efed9eb7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6c3e0-02d6-46d1-a3e7-c6efed9eb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6A2986-E6DD-4198-B9CD-FE2F16909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6c3e0-02d6-46d1-a3e7-c6efed9eb7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65AFFA-53F1-45A3-A4A0-B620CDC396DC}">
  <ds:schemaRefs>
    <ds:schemaRef ds:uri="http://schemas.microsoft.com/sharepoint/v3/contenttype/forms"/>
  </ds:schemaRefs>
</ds:datastoreItem>
</file>

<file path=customXml/itemProps3.xml><?xml version="1.0" encoding="utf-8"?>
<ds:datastoreItem xmlns:ds="http://schemas.openxmlformats.org/officeDocument/2006/customXml" ds:itemID="{2FD3F69E-FA3C-46BA-A530-060C5EF2ACEB}">
  <ds:schemaRefs>
    <ds:schemaRef ds:uri="http://schemas.microsoft.com/office/2006/metadata/properties"/>
    <ds:schemaRef ds:uri="3cb6c3e0-02d6-46d1-a3e7-c6efed9eb79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145</TotalTime>
  <Words>809</Words>
  <Application>Microsoft Office PowerPoint</Application>
  <PresentationFormat>On-screen Show (16:9)</PresentationFormat>
  <Paragraphs>218</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Motivating Your Employees</vt:lpstr>
      <vt:lpstr>Agenda (30 minutes) </vt:lpstr>
      <vt:lpstr>What is Engagement? </vt:lpstr>
      <vt:lpstr>Why Engagement? </vt:lpstr>
      <vt:lpstr>Forms of Engagement </vt:lpstr>
      <vt:lpstr>Forms of Engagement</vt:lpstr>
      <vt:lpstr>Examples of Engagement </vt:lpstr>
      <vt:lpstr>Idea Sharing Activity</vt:lpstr>
      <vt:lpstr>Idea sharing Activity (10 Minutes)</vt:lpstr>
      <vt:lpstr>Do’s of Engagement</vt:lpstr>
      <vt:lpstr>Don’ts of Engagement</vt:lpstr>
      <vt:lpstr>What are other Universities doing?</vt:lpstr>
      <vt:lpstr>What are other Universities doing?</vt:lpstr>
      <vt:lpstr>What are other Universities doing?</vt:lpstr>
      <vt:lpstr>Tools for Trent Managers</vt:lpstr>
      <vt:lpstr>PowerPoint Presentation</vt:lpstr>
      <vt:lpstr>Thank you!  For more information or questions, please email humanresources@trentu.ca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Jaynain Panchal</dc:creator>
  <cp:lastModifiedBy>Danielle Hoogkamer</cp:lastModifiedBy>
  <cp:revision>340</cp:revision>
  <dcterms:created xsi:type="dcterms:W3CDTF">2020-11-20T10:09:09Z</dcterms:created>
  <dcterms:modified xsi:type="dcterms:W3CDTF">2020-11-27T14:42:40Z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0x010100C0518E216CAE13498222B6AE277C1182</vt:lpwstr>
  </property>
</Properties>
</file>